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2" r:id="rId3"/>
    <p:sldId id="273" r:id="rId4"/>
    <p:sldId id="279" r:id="rId5"/>
    <p:sldId id="274" r:id="rId6"/>
    <p:sldId id="280" r:id="rId7"/>
    <p:sldId id="276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CF9B-F9A7-41B1-91C1-CC9999AA89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94F3-7658-4EDB-B818-2B7E70B46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9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10 klasės C++ kurso kartojimas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Kartojimas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5</a:t>
            </a:r>
            <a:r>
              <a:rPr lang="lt-LT" dirty="0" smtClean="0"/>
              <a:t> užduotis. </a:t>
            </a:r>
            <a:r>
              <a:rPr lang="lt-LT" dirty="0" smtClean="0"/>
              <a:t>Šuoliai per virvutę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dirty="0"/>
              <a:t>Kazys  ir  Onutė  tikra  komanda:  Kazys  padeda  Onutei  ruoštis  sporto </a:t>
            </a:r>
            <a:r>
              <a:rPr lang="lt-LT" dirty="0" smtClean="0"/>
              <a:t>rungčiai</a:t>
            </a:r>
            <a:r>
              <a:rPr lang="lt-LT" dirty="0"/>
              <a:t>, kurioje Onutė šokinėja per virvutę. Ji kartoja šuoliukus  </a:t>
            </a:r>
            <a:r>
              <a:rPr lang="lt-LT" i="1" dirty="0"/>
              <a:t>m</a:t>
            </a:r>
            <a:r>
              <a:rPr lang="lt-LT" dirty="0"/>
              <a:t>  kartų ir pirmuoju  bandymu </a:t>
            </a:r>
            <a:r>
              <a:rPr lang="lt-LT" dirty="0" smtClean="0"/>
              <a:t>atlieka  </a:t>
            </a:r>
            <a:r>
              <a:rPr lang="lt-LT" i="1" dirty="0"/>
              <a:t>k1</a:t>
            </a:r>
            <a:r>
              <a:rPr lang="lt-LT" dirty="0"/>
              <a:t>,  antruoju  –  </a:t>
            </a:r>
            <a:r>
              <a:rPr lang="lt-LT" i="1" dirty="0"/>
              <a:t>k2</a:t>
            </a:r>
            <a:r>
              <a:rPr lang="lt-LT" dirty="0"/>
              <a:t>,  ...,  </a:t>
            </a:r>
            <a:r>
              <a:rPr lang="lt-LT" i="1" dirty="0"/>
              <a:t>m</a:t>
            </a:r>
            <a:r>
              <a:rPr lang="lt-LT" dirty="0"/>
              <a:t>-tuoju  –  </a:t>
            </a:r>
            <a:r>
              <a:rPr lang="lt-LT" i="1" dirty="0"/>
              <a:t>km</a:t>
            </a:r>
            <a:r>
              <a:rPr lang="lt-LT" dirty="0"/>
              <a:t>  šuoliukų.  Parašykite  programą,  kuri  padėtų  Kaziui </a:t>
            </a:r>
            <a:r>
              <a:rPr lang="lt-LT" dirty="0" smtClean="0"/>
              <a:t>suskaičiuoti</a:t>
            </a:r>
            <a:r>
              <a:rPr lang="lt-LT" dirty="0"/>
              <a:t>, kiek kartų iš viso Onutė peršoko per virvutę ir koks vidutinis vienu bandymu atliktų </a:t>
            </a:r>
            <a:r>
              <a:rPr lang="lt-LT" dirty="0" smtClean="0"/>
              <a:t>šuoliukų </a:t>
            </a:r>
            <a:r>
              <a:rPr lang="lt-LT" dirty="0"/>
              <a:t>skaičius. </a:t>
            </a:r>
          </a:p>
        </p:txBody>
      </p:sp>
    </p:spTree>
    <p:extLst>
      <p:ext uri="{BB962C8B-B14F-4D97-AF65-F5344CB8AC3E}">
        <p14:creationId xmlns:p14="http://schemas.microsoft.com/office/powerpoint/2010/main" val="38701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5</a:t>
            </a:r>
            <a:r>
              <a:rPr lang="lt-LT" dirty="0" smtClean="0"/>
              <a:t> 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9583" y="2540588"/>
          <a:ext cx="74733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091"/>
                <a:gridCol w="1938209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3</a:t>
                      </a:r>
                    </a:p>
                    <a:p>
                      <a:r>
                        <a:rPr lang="lt-LT" dirty="0" smtClean="0"/>
                        <a:t>20 40 30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Iš viso: 90</a:t>
                      </a:r>
                    </a:p>
                    <a:p>
                      <a:pPr algn="l"/>
                      <a:r>
                        <a:rPr lang="lt-LT" dirty="0" smtClean="0"/>
                        <a:t>Vidutiniškai: 30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2</a:t>
                      </a:r>
                    </a:p>
                    <a:p>
                      <a:r>
                        <a:rPr lang="lt-LT" dirty="0" smtClean="0"/>
                        <a:t>10</a:t>
                      </a:r>
                      <a:r>
                        <a:rPr lang="lt-LT" baseline="0" dirty="0" smtClean="0"/>
                        <a:t> 20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Iš viso:</a:t>
                      </a:r>
                      <a:r>
                        <a:rPr lang="lt-LT" baseline="0" dirty="0" smtClean="0"/>
                        <a:t> 30</a:t>
                      </a:r>
                    </a:p>
                    <a:p>
                      <a:pPr algn="l"/>
                      <a:r>
                        <a:rPr lang="lt-LT" baseline="0" dirty="0" smtClean="0"/>
                        <a:t>Vidutiniškai: 15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4</a:t>
                      </a:r>
                    </a:p>
                    <a:p>
                      <a:r>
                        <a:rPr lang="lt-LT" dirty="0" smtClean="0"/>
                        <a:t>25 45 35 35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Iš viso: </a:t>
                      </a:r>
                      <a:r>
                        <a:rPr lang="en-US" dirty="0" smtClean="0"/>
                        <a:t>140</a:t>
                      </a:r>
                      <a:endParaRPr lang="lt-LT" dirty="0" smtClean="0"/>
                    </a:p>
                    <a:p>
                      <a:pPr algn="l"/>
                      <a:r>
                        <a:rPr lang="lt-LT" dirty="0" smtClean="0"/>
                        <a:t>Vidutiniškai: 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8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6</a:t>
            </a:r>
            <a:r>
              <a:rPr lang="lt-LT" dirty="0" smtClean="0"/>
              <a:t> užduotis. </a:t>
            </a:r>
            <a:r>
              <a:rPr lang="lt-LT" dirty="0" smtClean="0"/>
              <a:t>Bėgimo varžybos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sz="1800" dirty="0" smtClean="0"/>
              <a:t>	</a:t>
            </a:r>
            <a:r>
              <a:rPr lang="lt-LT" sz="2000" dirty="0"/>
              <a:t>Varžybose  dalyvauja  n  bėgikų.  Pirmasis  bėgikas  įveikė  distanciją  per  </a:t>
            </a:r>
            <a:r>
              <a:rPr lang="lt-LT" sz="2000" dirty="0" smtClean="0"/>
              <a:t>k1sekundžių</a:t>
            </a:r>
            <a:r>
              <a:rPr lang="lt-LT" sz="2000" dirty="0"/>
              <a:t>, antrasis – per k2, ..., n-tasis – per kn. Parašykite programą, surandančią, kuris bėgikas </a:t>
            </a:r>
            <a:r>
              <a:rPr lang="lt-LT" sz="2000" dirty="0" smtClean="0"/>
              <a:t>įveikė  </a:t>
            </a:r>
            <a:r>
              <a:rPr lang="lt-LT" sz="2000" dirty="0"/>
              <a:t>distanciją  greičiausiai  (išspausdinti  bėgiko  laiką)  ir  keliomis  sekundėmis  jis  buvo </a:t>
            </a:r>
            <a:r>
              <a:rPr lang="lt-LT" sz="2000" dirty="0" smtClean="0"/>
              <a:t>greitesnis </a:t>
            </a:r>
            <a:r>
              <a:rPr lang="lt-LT" sz="2000" dirty="0"/>
              <a:t>už vidutiniškai bėgusį bėgiką.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48588" y="4104564"/>
          <a:ext cx="705529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45"/>
                <a:gridCol w="3527645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3</a:t>
                      </a:r>
                    </a:p>
                    <a:p>
                      <a:r>
                        <a:rPr lang="lt-LT" dirty="0" smtClean="0"/>
                        <a:t>25 20 32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Greičiausias bėgikas: </a:t>
                      </a:r>
                      <a:r>
                        <a:rPr lang="en-US" dirty="0" smtClean="0"/>
                        <a:t>20</a:t>
                      </a:r>
                      <a:r>
                        <a:rPr lang="lt-LT" dirty="0" smtClean="0"/>
                        <a:t> sek.</a:t>
                      </a:r>
                    </a:p>
                    <a:p>
                      <a:r>
                        <a:rPr lang="lt-LT" dirty="0" smtClean="0"/>
                        <a:t>Jis buvo </a:t>
                      </a:r>
                      <a:r>
                        <a:rPr lang="en-US" dirty="0" smtClean="0"/>
                        <a:t>5</a:t>
                      </a:r>
                      <a:r>
                        <a:rPr lang="lt-LT" dirty="0" smtClean="0"/>
                        <a:t> sek geresnis už vidurkį.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4</a:t>
                      </a:r>
                    </a:p>
                    <a:p>
                      <a:r>
                        <a:rPr lang="lt-LT" dirty="0" smtClean="0"/>
                        <a:t>22 20 25 25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Greičiausias bėgikas: 20 sek.</a:t>
                      </a:r>
                    </a:p>
                    <a:p>
                      <a:r>
                        <a:rPr lang="lt-LT" dirty="0" smtClean="0"/>
                        <a:t>Jis buvo 3 sek geresnis už vidurkį.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7</a:t>
            </a:r>
            <a:r>
              <a:rPr lang="lt-LT" dirty="0" smtClean="0"/>
              <a:t> užduotis. </a:t>
            </a:r>
            <a:r>
              <a:rPr lang="lt-LT" dirty="0" smtClean="0"/>
              <a:t>Saldainiai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dirty="0"/>
              <a:t>Petriukas  gavo  </a:t>
            </a:r>
            <a:r>
              <a:rPr lang="lt-LT" i="1" dirty="0"/>
              <a:t>n </a:t>
            </a:r>
            <a:r>
              <a:rPr lang="lt-LT" dirty="0"/>
              <a:t> saldainių.  Kiekvieną  dieną  jis  nori  suvalgyti  skirtingą  skaičių </a:t>
            </a:r>
            <a:r>
              <a:rPr lang="lt-LT" dirty="0" smtClean="0"/>
              <a:t>saldainių  </a:t>
            </a:r>
            <a:r>
              <a:rPr lang="lt-LT" i="1" dirty="0"/>
              <a:t>x</a:t>
            </a:r>
            <a:r>
              <a:rPr lang="lt-LT" dirty="0"/>
              <a:t>. Kelias dienas Petriukas galės mėgautis saldainiais ir kiek jam dar liks </a:t>
            </a:r>
            <a:r>
              <a:rPr lang="lt-LT" dirty="0" smtClean="0"/>
              <a:t>nesuvalgytų saldainių </a:t>
            </a:r>
            <a:r>
              <a:rPr lang="lt-LT" dirty="0"/>
              <a:t>tuo atveju, jei paskutinei dienai saldainių </a:t>
            </a:r>
            <a:r>
              <a:rPr lang="lt-LT" dirty="0" smtClean="0"/>
              <a:t>nebeužtektų.</a:t>
            </a:r>
          </a:p>
          <a:p>
            <a:pPr marL="0" indent="0" algn="just" defTabSz="360000">
              <a:buNone/>
            </a:pPr>
            <a:r>
              <a:rPr lang="lt-LT" dirty="0"/>
              <a:t>	</a:t>
            </a:r>
            <a:r>
              <a:rPr lang="lt-LT" dirty="0" smtClean="0"/>
              <a:t>Pastaba</a:t>
            </a:r>
            <a:r>
              <a:rPr lang="lt-LT" dirty="0"/>
              <a:t>:  kiekvieną  dieną  suvalgomi  saldainiai  turi  būti  įvedinėjami  atskirai,  jie  turi  būti </a:t>
            </a:r>
            <a:r>
              <a:rPr lang="lt-LT" dirty="0" smtClean="0"/>
              <a:t>įvedinėjami </a:t>
            </a:r>
            <a:r>
              <a:rPr lang="lt-LT" dirty="0"/>
              <a:t>tol, kol Petriukas nebus suvalgęs visų saldainių.</a:t>
            </a:r>
          </a:p>
        </p:txBody>
      </p:sp>
    </p:spTree>
    <p:extLst>
      <p:ext uri="{BB962C8B-B14F-4D97-AF65-F5344CB8AC3E}">
        <p14:creationId xmlns:p14="http://schemas.microsoft.com/office/powerpoint/2010/main" val="2321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7</a:t>
            </a:r>
            <a:r>
              <a:rPr lang="lt-LT" dirty="0" smtClean="0"/>
              <a:t> 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9583" y="2540588"/>
          <a:ext cx="74733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00"/>
                <a:gridCol w="4367900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Petriukas gavo saldainių: 25</a:t>
                      </a:r>
                    </a:p>
                    <a:p>
                      <a:r>
                        <a:rPr lang="lt-LT" dirty="0" smtClean="0"/>
                        <a:t>Per dieną suvalgė: 7</a:t>
                      </a:r>
                    </a:p>
                    <a:p>
                      <a:r>
                        <a:rPr lang="lt-LT" dirty="0" smtClean="0"/>
                        <a:t>Per dieną suvalgė: 7</a:t>
                      </a:r>
                    </a:p>
                    <a:p>
                      <a:r>
                        <a:rPr lang="lt-LT" dirty="0" smtClean="0"/>
                        <a:t>Per dieną suvalgė: 8</a:t>
                      </a:r>
                    </a:p>
                    <a:p>
                      <a:r>
                        <a:rPr lang="lt-LT" dirty="0" smtClean="0"/>
                        <a:t>Per dieną suvalgė: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Petriukui saldainių užteks 3 dienoms </a:t>
                      </a:r>
                    </a:p>
                    <a:p>
                      <a:pPr algn="l"/>
                      <a:r>
                        <a:rPr lang="lt-LT" dirty="0" smtClean="0"/>
                        <a:t>ir jam liks 3 saldainiai.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Petriukas gavo saldainių: 40</a:t>
                      </a:r>
                    </a:p>
                    <a:p>
                      <a:r>
                        <a:rPr lang="lt-LT" dirty="0" smtClean="0"/>
                        <a:t>Per dieną suvalgė: 8</a:t>
                      </a:r>
                    </a:p>
                    <a:p>
                      <a:r>
                        <a:rPr lang="lt-LT" dirty="0" smtClean="0"/>
                        <a:t>Per dieną suvalgė: 10</a:t>
                      </a:r>
                    </a:p>
                    <a:p>
                      <a:r>
                        <a:rPr lang="lt-LT" dirty="0" smtClean="0"/>
                        <a:t>Per dieną suvalgė: 5</a:t>
                      </a:r>
                    </a:p>
                    <a:p>
                      <a:r>
                        <a:rPr lang="lt-LT" dirty="0" smtClean="0"/>
                        <a:t>Per dieną suvalgė: 10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/>
                        <a:t>Per dieną suvalgė: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Petriukui saldainių užteks 4 dienoms </a:t>
                      </a:r>
                    </a:p>
                    <a:p>
                      <a:pPr algn="l"/>
                      <a:r>
                        <a:rPr lang="lt-LT" dirty="0" smtClean="0"/>
                        <a:t>ir jam liks 7 saldainiai.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3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8</a:t>
            </a:r>
            <a:r>
              <a:rPr lang="lt-LT" dirty="0" smtClean="0"/>
              <a:t> užduotis. </a:t>
            </a:r>
            <a:r>
              <a:rPr lang="lt-LT" dirty="0" smtClean="0"/>
              <a:t>Kurjeris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 fontScale="92500" lnSpcReduction="20000"/>
          </a:bodyPr>
          <a:lstStyle/>
          <a:p>
            <a:pPr marL="0" indent="0" algn="just" defTabSz="360000">
              <a:buNone/>
            </a:pPr>
            <a:r>
              <a:rPr lang="lt-LT" sz="1800" dirty="0" smtClean="0"/>
              <a:t>	</a:t>
            </a:r>
            <a:r>
              <a:rPr lang="lt-LT" sz="2000" dirty="0"/>
              <a:t>Siuntų  pervežimo  įmonėje  dirbantis  kurjeris  gavo  užduotį  parengti  pervežimų </a:t>
            </a:r>
            <a:r>
              <a:rPr lang="lt-LT" sz="2000" dirty="0" smtClean="0"/>
              <a:t>statistiką</a:t>
            </a:r>
            <a:r>
              <a:rPr lang="lt-LT" sz="2000" dirty="0"/>
              <a:t>:</a:t>
            </a:r>
          </a:p>
          <a:p>
            <a:pPr marL="0" indent="0" algn="just" defTabSz="360000">
              <a:buNone/>
            </a:pPr>
            <a:r>
              <a:rPr lang="lt-LT" sz="2000" dirty="0" smtClean="0"/>
              <a:t>	1</a:t>
            </a:r>
            <a:r>
              <a:rPr lang="lt-LT" sz="2000" dirty="0"/>
              <a:t>. kiek įvykdė užsakymų, kurių suma viršijo 100 </a:t>
            </a:r>
            <a:r>
              <a:rPr lang="lt-LT" sz="2000" dirty="0" err="1" smtClean="0"/>
              <a:t>eur</a:t>
            </a:r>
            <a:r>
              <a:rPr lang="lt-LT" sz="2000" dirty="0" smtClean="0"/>
              <a:t>;</a:t>
            </a:r>
            <a:endParaRPr lang="lt-LT" sz="2000" dirty="0"/>
          </a:p>
          <a:p>
            <a:pPr marL="0" indent="0" algn="just" defTabSz="360000">
              <a:buNone/>
            </a:pPr>
            <a:r>
              <a:rPr lang="lt-LT" sz="2000" dirty="0" smtClean="0"/>
              <a:t>	2</a:t>
            </a:r>
            <a:r>
              <a:rPr lang="lt-LT" sz="2000" dirty="0"/>
              <a:t>. už kokią vidutinę sumą per dieną išvežiojo prekių;</a:t>
            </a:r>
          </a:p>
          <a:p>
            <a:pPr marL="0" indent="0" algn="just" defTabSz="360000">
              <a:buNone/>
            </a:pPr>
            <a:r>
              <a:rPr lang="lt-LT" sz="2000" dirty="0" smtClean="0"/>
              <a:t>	3</a:t>
            </a:r>
            <a:r>
              <a:rPr lang="lt-LT" sz="2000" dirty="0"/>
              <a:t>. kiek iš viso prekių išvežiojo.</a:t>
            </a:r>
          </a:p>
          <a:p>
            <a:pPr marL="0" indent="0" algn="just" defTabSz="360000">
              <a:buNone/>
            </a:pPr>
            <a:r>
              <a:rPr lang="lt-LT" sz="2000" dirty="0" smtClean="0"/>
              <a:t>	Jis  </a:t>
            </a:r>
            <a:r>
              <a:rPr lang="lt-LT" sz="2000" dirty="0"/>
              <a:t>nežino,  kiek  užsakymų  įvykdys  per  dieną,  todėl  baigęs  darbą  į  programą  įves  nulį  (0),  tai </a:t>
            </a:r>
            <a:r>
              <a:rPr lang="lt-LT" sz="2000" dirty="0" smtClean="0"/>
              <a:t>reikš</a:t>
            </a:r>
            <a:r>
              <a:rPr lang="lt-LT" sz="2000" dirty="0"/>
              <a:t>,  kad  darbo  diena  baigta  ir  reikia  pateikti  rezultatus.  Parenkite  programą,  kuri  leistų </a:t>
            </a:r>
            <a:r>
              <a:rPr lang="lt-LT" sz="2000" dirty="0" smtClean="0"/>
              <a:t>nežinomą </a:t>
            </a:r>
            <a:r>
              <a:rPr lang="lt-LT" sz="2000" dirty="0"/>
              <a:t>skaičių kartų kurjeriui įvesti užsakymo sumą (skaičiavimai baigiami įvedus nulį, nulis </a:t>
            </a:r>
            <a:r>
              <a:rPr lang="lt-LT" sz="2000" dirty="0" smtClean="0"/>
              <a:t>skaičiuojant </a:t>
            </a:r>
            <a:r>
              <a:rPr lang="lt-LT" sz="2000" dirty="0"/>
              <a:t>vidurkį ir kiekį nebus pridėtas) ir pateiktų skaičiavimų rezultatus.</a:t>
            </a:r>
          </a:p>
        </p:txBody>
      </p:sp>
    </p:spTree>
    <p:extLst>
      <p:ext uri="{BB962C8B-B14F-4D97-AF65-F5344CB8AC3E}">
        <p14:creationId xmlns:p14="http://schemas.microsoft.com/office/powerpoint/2010/main" val="38791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8</a:t>
            </a:r>
            <a:r>
              <a:rPr lang="lt-LT" dirty="0" smtClean="0"/>
              <a:t> 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9583" y="2540588"/>
          <a:ext cx="74733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806"/>
                <a:gridCol w="4768494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Įveskite sumą:</a:t>
                      </a:r>
                    </a:p>
                    <a:p>
                      <a:r>
                        <a:rPr lang="fi-FI" dirty="0" smtClean="0"/>
                        <a:t>110</a:t>
                      </a:r>
                    </a:p>
                    <a:p>
                      <a:r>
                        <a:rPr lang="fi-FI" dirty="0" smtClean="0"/>
                        <a:t>80</a:t>
                      </a:r>
                    </a:p>
                    <a:p>
                      <a:r>
                        <a:rPr lang="fi-FI" dirty="0" smtClean="0"/>
                        <a:t>50</a:t>
                      </a:r>
                    </a:p>
                    <a:p>
                      <a:r>
                        <a:rPr lang="fi-FI" dirty="0" smtClean="0"/>
                        <a:t>0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1. 1</a:t>
                      </a:r>
                    </a:p>
                    <a:p>
                      <a:pPr algn="l"/>
                      <a:r>
                        <a:rPr lang="lt-LT" dirty="0" smtClean="0"/>
                        <a:t>2. 80</a:t>
                      </a:r>
                    </a:p>
                    <a:p>
                      <a:pPr algn="l"/>
                      <a:r>
                        <a:rPr lang="lt-LT" dirty="0" smtClean="0"/>
                        <a:t>3. 3 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Įveskite sumą:</a:t>
                      </a:r>
                    </a:p>
                    <a:p>
                      <a:r>
                        <a:rPr lang="fi-FI" dirty="0" smtClean="0"/>
                        <a:t>60</a:t>
                      </a:r>
                    </a:p>
                    <a:p>
                      <a:r>
                        <a:rPr lang="fi-FI" dirty="0" smtClean="0"/>
                        <a:t>90</a:t>
                      </a:r>
                    </a:p>
                    <a:p>
                      <a:r>
                        <a:rPr lang="fi-FI" dirty="0" smtClean="0"/>
                        <a:t>150</a:t>
                      </a:r>
                    </a:p>
                    <a:p>
                      <a:r>
                        <a:rPr lang="fi-FI" dirty="0" smtClean="0"/>
                        <a:t>200</a:t>
                      </a:r>
                    </a:p>
                    <a:p>
                      <a:r>
                        <a:rPr lang="fi-FI" dirty="0" smtClean="0"/>
                        <a:t>0</a:t>
                      </a:r>
                      <a:endParaRPr lang="lt-L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dirty="0" smtClean="0"/>
                        <a:t>1. 2</a:t>
                      </a:r>
                    </a:p>
                    <a:p>
                      <a:pPr algn="l"/>
                      <a:r>
                        <a:rPr lang="lt-LT" dirty="0" smtClean="0"/>
                        <a:t>2. 125</a:t>
                      </a:r>
                    </a:p>
                    <a:p>
                      <a:pPr algn="l"/>
                      <a:r>
                        <a:rPr lang="lt-LT" dirty="0" smtClean="0"/>
                        <a:t>3. 4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3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 pamokos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Prisiminsite kaip skaitomi duomenys iš failo</a:t>
            </a:r>
          </a:p>
          <a:p>
            <a:r>
              <a:rPr lang="lt-LT" dirty="0"/>
              <a:t>Rezultatus saugosite į </a:t>
            </a:r>
            <a:r>
              <a:rPr lang="lt-LT" dirty="0" smtClean="0"/>
              <a:t>failą</a:t>
            </a:r>
          </a:p>
          <a:p>
            <a:r>
              <a:rPr lang="lt-LT" dirty="0" smtClean="0"/>
              <a:t>Prisiminsite žinomo kartojimų skaičiaus ciklą</a:t>
            </a:r>
          </a:p>
          <a:p>
            <a:r>
              <a:rPr lang="lt-LT" dirty="0" smtClean="0"/>
              <a:t>Išnagrinėsite skirtingus intervalo „žingsnius“</a:t>
            </a:r>
          </a:p>
          <a:p>
            <a:r>
              <a:rPr lang="lt-LT" dirty="0" smtClean="0"/>
              <a:t>Prisiminsite </a:t>
            </a:r>
            <a:r>
              <a:rPr lang="lt-LT" dirty="0"/>
              <a:t>nežinomo kartojimų skaičiaus ciklą </a:t>
            </a:r>
            <a:r>
              <a:rPr lang="lt-LT" dirty="0" err="1"/>
              <a:t>while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 </a:t>
            </a:r>
            <a:r>
              <a:rPr lang="lt-LT" dirty="0" smtClean="0"/>
              <a:t>užduotis. </a:t>
            </a:r>
            <a:r>
              <a:rPr lang="lt-LT" dirty="0" smtClean="0"/>
              <a:t>Konkursas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437881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spcAft>
                <a:spcPts val="0"/>
              </a:spcAft>
              <a:buNone/>
            </a:pPr>
            <a:r>
              <a:rPr lang="lt-LT" sz="2000" dirty="0" smtClean="0"/>
              <a:t>	</a:t>
            </a:r>
            <a:r>
              <a:rPr lang="lt-LT" dirty="0"/>
              <a:t>Restorano  „</a:t>
            </a:r>
            <a:r>
              <a:rPr lang="lt-LT" dirty="0" smtClean="0"/>
              <a:t>Skanu“ </a:t>
            </a:r>
            <a:r>
              <a:rPr lang="lt-LT" dirty="0"/>
              <a:t>vadybininkas sugalvojo surengti konkursą lankytojams, kurio </a:t>
            </a:r>
            <a:r>
              <a:rPr lang="lt-LT" dirty="0" smtClean="0"/>
              <a:t>metu </a:t>
            </a:r>
            <a:r>
              <a:rPr lang="lt-LT" dirty="0"/>
              <a:t>galima laimėti marškinėlius su restorano logotipu. Visi lankytojai kartu su sąskaita gauna </a:t>
            </a:r>
            <a:r>
              <a:rPr lang="lt-LT" dirty="0" smtClean="0"/>
              <a:t>po  </a:t>
            </a:r>
            <a:r>
              <a:rPr lang="lt-LT" dirty="0"/>
              <a:t>vieną  kortelę,  ant  kurios  parašytas  sveikasis  teigiamas  skaičius  iš  intervalo  </a:t>
            </a:r>
            <a:r>
              <a:rPr lang="lt-LT" i="1" dirty="0"/>
              <a:t>[a;b]   </a:t>
            </a:r>
            <a:r>
              <a:rPr lang="lt-LT" dirty="0"/>
              <a:t>(</a:t>
            </a:r>
            <a:r>
              <a:rPr lang="lt-LT" i="1" dirty="0"/>
              <a:t>a</a:t>
            </a:r>
            <a:r>
              <a:rPr lang="lt-LT" dirty="0"/>
              <a:t>  </a:t>
            </a:r>
            <a:r>
              <a:rPr lang="lt-LT" dirty="0" smtClean="0"/>
              <a:t>– intervalo </a:t>
            </a:r>
            <a:r>
              <a:rPr lang="lt-LT" dirty="0"/>
              <a:t>pradžia,  </a:t>
            </a:r>
            <a:r>
              <a:rPr lang="lt-LT" sz="2200" i="1" dirty="0"/>
              <a:t>b</a:t>
            </a:r>
            <a:r>
              <a:rPr lang="lt-LT" dirty="0"/>
              <a:t>  –  intervalo pabaiga). Laimi tie lankytojai, kurių kortelėse įrašytas skaičius </a:t>
            </a:r>
            <a:r>
              <a:rPr lang="lt-LT" dirty="0" smtClean="0"/>
              <a:t>dalijasi </a:t>
            </a:r>
            <a:r>
              <a:rPr lang="lt-LT" dirty="0"/>
              <a:t>iš 6. Parašykite programą, kuri apskaičiuotų, kiek marškinėlių reikia užsakyti restorano </a:t>
            </a:r>
            <a:r>
              <a:rPr lang="lt-LT" dirty="0" smtClean="0"/>
              <a:t>vadybininkui</a:t>
            </a:r>
            <a:r>
              <a:rPr lang="lt-LT" dirty="0"/>
              <a:t>. </a:t>
            </a:r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24186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61358"/>
              </p:ext>
            </p:extLst>
          </p:nvPr>
        </p:nvGraphicFramePr>
        <p:xfrm>
          <a:off x="961502" y="2678360"/>
          <a:ext cx="722946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31"/>
                <a:gridCol w="3614731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intervalo pradžią: 5</a:t>
                      </a:r>
                    </a:p>
                    <a:p>
                      <a:r>
                        <a:rPr lang="lt-LT" dirty="0" smtClean="0"/>
                        <a:t>Įveskite intervalo pabaigą: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Reikalingų marškinėlių skaičius: 4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intervalo pradžią: 31</a:t>
                      </a:r>
                    </a:p>
                    <a:p>
                      <a:r>
                        <a:rPr lang="lt-LT" dirty="0" smtClean="0"/>
                        <a:t>Įveskite intervalo pabaigą: 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Reikalingų marškinėlių skaičius: 5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 </a:t>
            </a:r>
            <a:r>
              <a:rPr lang="lt-LT" dirty="0" smtClean="0"/>
              <a:t>užduoties </a:t>
            </a:r>
            <a:r>
              <a:rPr lang="lt-LT" dirty="0" smtClean="0"/>
              <a:t>testai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4196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2</a:t>
            </a:r>
            <a:r>
              <a:rPr lang="lt-LT" dirty="0" smtClean="0"/>
              <a:t> </a:t>
            </a:r>
            <a:r>
              <a:rPr lang="lt-LT" dirty="0" smtClean="0"/>
              <a:t>užduotis. </a:t>
            </a:r>
            <a:r>
              <a:rPr lang="lt-LT" dirty="0" smtClean="0"/>
              <a:t>Kelias į mokyklą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dirty="0"/>
              <a:t>Kiekvieną dieną Petriukas, eidamas į mokyklą, skaičiuoja kiekvieną savo </a:t>
            </a:r>
            <a:r>
              <a:rPr lang="lt-LT" dirty="0" smtClean="0"/>
              <a:t>žingsnį </a:t>
            </a:r>
            <a:r>
              <a:rPr lang="lt-LT" dirty="0"/>
              <a:t>ir žaidžia tokį žaidimą: kai žingsnių skaičius baigiasi nuliu, Petriukas suploja rankomis, o </a:t>
            </a:r>
            <a:r>
              <a:rPr lang="lt-LT" dirty="0" smtClean="0"/>
              <a:t>kai  </a:t>
            </a:r>
            <a:r>
              <a:rPr lang="lt-LT" dirty="0"/>
              <a:t>penketu  -  spragteli  pirštais.  Parašykite  programą,  kuri  suskaičiuotų,  kiek  kartų  Petriukas </a:t>
            </a:r>
            <a:r>
              <a:rPr lang="lt-LT" dirty="0" smtClean="0"/>
              <a:t>suplos </a:t>
            </a:r>
            <a:r>
              <a:rPr lang="lt-LT" dirty="0"/>
              <a:t>rankomis ir kiek – spragtels pirštais, jei jam iki mokyklos yra lygiai n žingsnių.</a:t>
            </a:r>
          </a:p>
        </p:txBody>
      </p:sp>
    </p:spTree>
    <p:extLst>
      <p:ext uri="{BB962C8B-B14F-4D97-AF65-F5344CB8AC3E}">
        <p14:creationId xmlns:p14="http://schemas.microsoft.com/office/powerpoint/2010/main" val="539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</a:t>
            </a:r>
            <a:r>
              <a:rPr lang="lt-LT" dirty="0" smtClean="0"/>
              <a:t>užduoties </a:t>
            </a:r>
            <a:r>
              <a:rPr lang="lt-LT" dirty="0" smtClean="0"/>
              <a:t>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49063"/>
              </p:ext>
            </p:extLst>
          </p:nvPr>
        </p:nvGraphicFramePr>
        <p:xfrm>
          <a:off x="914331" y="2662508"/>
          <a:ext cx="732380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886"/>
                <a:gridCol w="3343918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žingsnių kiekį iki mokyklos: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Suplojimų bus: 1</a:t>
                      </a:r>
                    </a:p>
                    <a:p>
                      <a:r>
                        <a:rPr lang="lt-LT" dirty="0" smtClean="0"/>
                        <a:t>Spragtelėjimų bus: 2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žingsnių kiekį iki mokyklos: 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Suplojimų bus: 42</a:t>
                      </a:r>
                    </a:p>
                    <a:p>
                      <a:r>
                        <a:rPr lang="lt-LT" dirty="0" smtClean="0"/>
                        <a:t>Spragtelėjimų bus: 43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9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3 užduotis. </a:t>
            </a:r>
            <a:r>
              <a:rPr lang="lt-LT" dirty="0" smtClean="0"/>
              <a:t>Kalėdinės eglutės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sz="1800" dirty="0" smtClean="0"/>
              <a:t>	</a:t>
            </a:r>
            <a:r>
              <a:rPr lang="lt-LT" sz="2000" dirty="0"/>
              <a:t>Prieš  Kalėdas  miško  urėdijos  prekiauja  įvairaus  aukščio  eglutėmis.  Į </a:t>
            </a:r>
            <a:r>
              <a:rPr lang="lt-LT" sz="2000" dirty="0" smtClean="0"/>
              <a:t>prekybos  </a:t>
            </a:r>
            <a:r>
              <a:rPr lang="lt-LT" sz="2000" dirty="0"/>
              <a:t>vietą  atvežta  n  eglučių.  Jų  aukščiai  yra  e1,  e2,  …,  en.  Parašykite  programą, </a:t>
            </a:r>
            <a:r>
              <a:rPr lang="lt-LT" sz="2000" dirty="0" smtClean="0"/>
              <a:t>skaičiuojančią </a:t>
            </a:r>
            <a:r>
              <a:rPr lang="lt-LT" sz="2000" dirty="0"/>
              <a:t>vidutinį eglutės aukštį.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95560"/>
              </p:ext>
            </p:extLst>
          </p:nvPr>
        </p:nvGraphicFramePr>
        <p:xfrm>
          <a:off x="1048588" y="3772868"/>
          <a:ext cx="705529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45"/>
                <a:gridCol w="3527645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Kiek eglučių atvežta? 6</a:t>
                      </a:r>
                    </a:p>
                    <a:p>
                      <a:r>
                        <a:rPr lang="lt-LT" dirty="0" smtClean="0"/>
                        <a:t>Įveskite  1 eglutės aukštį: 167</a:t>
                      </a:r>
                    </a:p>
                    <a:p>
                      <a:r>
                        <a:rPr lang="lt-LT" dirty="0" smtClean="0"/>
                        <a:t>Įveskite  2 eglutės aukštį: 134 </a:t>
                      </a:r>
                    </a:p>
                    <a:p>
                      <a:r>
                        <a:rPr lang="lt-LT" dirty="0" smtClean="0"/>
                        <a:t>Įveskite  3 eglutės aukštį:: 145</a:t>
                      </a:r>
                    </a:p>
                    <a:p>
                      <a:r>
                        <a:rPr lang="lt-LT" dirty="0" smtClean="0"/>
                        <a:t>Įveskite  4 eglutės aukštį: 156</a:t>
                      </a:r>
                    </a:p>
                    <a:p>
                      <a:r>
                        <a:rPr lang="lt-LT" dirty="0" smtClean="0"/>
                        <a:t>Įveskite  5 eglutės aukštį: 155 </a:t>
                      </a:r>
                    </a:p>
                    <a:p>
                      <a:r>
                        <a:rPr lang="lt-LT" dirty="0" smtClean="0"/>
                        <a:t>Įveskite  6 eglutės aukštį: 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Eglutės aukščio vidurkis: 155.5 cm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4</a:t>
            </a:r>
            <a:r>
              <a:rPr lang="lt-LT" dirty="0" smtClean="0"/>
              <a:t> užduotis. </a:t>
            </a:r>
            <a:r>
              <a:rPr lang="lt-LT" dirty="0" smtClean="0"/>
              <a:t>Kauliukai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dirty="0"/>
              <a:t>Tomas dalyvauja loterijoje. Jis meta </a:t>
            </a:r>
            <a:r>
              <a:rPr lang="lt-LT" i="1" dirty="0"/>
              <a:t>n</a:t>
            </a:r>
            <a:r>
              <a:rPr lang="lt-LT" dirty="0"/>
              <a:t> standartinių lošimo kauliukų (ant jų sienelių </a:t>
            </a:r>
            <a:r>
              <a:rPr lang="lt-LT" dirty="0" smtClean="0"/>
              <a:t>skaičiai </a:t>
            </a:r>
            <a:r>
              <a:rPr lang="lt-LT" dirty="0"/>
              <a:t>nuo 1 iki 6). Kiekvieno skaičiaus iškritimo tikimybė yra vienoda. Loterija laimima tada, </a:t>
            </a:r>
            <a:r>
              <a:rPr lang="lt-LT" dirty="0" smtClean="0"/>
              <a:t>jei  </a:t>
            </a:r>
            <a:r>
              <a:rPr lang="lt-LT" dirty="0"/>
              <a:t>Tomo  išridentų  skaičių  suma  yra  didesnė  nei  pusė  visos  galimos  taškų  sumos.  Parašykite </a:t>
            </a:r>
            <a:r>
              <a:rPr lang="lt-LT" dirty="0" smtClean="0"/>
              <a:t>programą</a:t>
            </a:r>
            <a:r>
              <a:rPr lang="lt-LT" dirty="0"/>
              <a:t>, kuri nustatytų:</a:t>
            </a:r>
          </a:p>
          <a:p>
            <a:pPr algn="just" defTabSz="360000"/>
            <a:r>
              <a:rPr lang="lt-LT" dirty="0" smtClean="0"/>
              <a:t>koks </a:t>
            </a:r>
            <a:r>
              <a:rPr lang="lt-LT" dirty="0"/>
              <a:t>maksimalus taškų kiekis;</a:t>
            </a:r>
          </a:p>
          <a:p>
            <a:pPr algn="just" defTabSz="360000"/>
            <a:r>
              <a:rPr lang="lt-LT" dirty="0" smtClean="0"/>
              <a:t>kiek </a:t>
            </a:r>
            <a:r>
              <a:rPr lang="lt-LT" dirty="0"/>
              <a:t>iš viso taškų surinko Tomas;</a:t>
            </a:r>
          </a:p>
          <a:p>
            <a:pPr algn="just" defTabSz="360000"/>
            <a:r>
              <a:rPr lang="lt-LT" dirty="0" smtClean="0"/>
              <a:t>koks </a:t>
            </a:r>
            <a:r>
              <a:rPr lang="lt-LT" dirty="0"/>
              <a:t>jo surinktų taškų </a:t>
            </a:r>
            <a:r>
              <a:rPr lang="lt-LT" dirty="0" smtClean="0"/>
              <a:t>vidurkis;</a:t>
            </a:r>
            <a:endParaRPr lang="lt-LT" dirty="0"/>
          </a:p>
          <a:p>
            <a:pPr algn="just" defTabSz="360000"/>
            <a:r>
              <a:rPr lang="lt-LT" dirty="0" smtClean="0"/>
              <a:t>ar </a:t>
            </a:r>
            <a:r>
              <a:rPr lang="lt-LT" dirty="0"/>
              <a:t>berniukas laimėjo loterijoje.</a:t>
            </a:r>
          </a:p>
          <a:p>
            <a:pPr marL="0" indent="0" algn="just" defTabSz="360000">
              <a:buNone/>
            </a:pPr>
            <a:r>
              <a:rPr lang="lt-LT" dirty="0"/>
              <a:t>Pradiniai duomenys – kauliukų kiekis </a:t>
            </a:r>
            <a:r>
              <a:rPr lang="lt-LT" i="1" dirty="0"/>
              <a:t>n</a:t>
            </a:r>
            <a:r>
              <a:rPr lang="lt-LT" dirty="0"/>
              <a:t> ir išridentas kiekvieno kauliuko skaičius.</a:t>
            </a:r>
          </a:p>
        </p:txBody>
      </p:sp>
    </p:spTree>
    <p:extLst>
      <p:ext uri="{BB962C8B-B14F-4D97-AF65-F5344CB8AC3E}">
        <p14:creationId xmlns:p14="http://schemas.microsoft.com/office/powerpoint/2010/main" val="20595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4</a:t>
            </a:r>
            <a:r>
              <a:rPr lang="lt-LT" dirty="0" smtClean="0"/>
              <a:t> 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331" y="2662508"/>
          <a:ext cx="732380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886"/>
                <a:gridCol w="3343918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4</a:t>
                      </a:r>
                    </a:p>
                    <a:p>
                      <a:r>
                        <a:rPr lang="lt-LT" dirty="0" smtClean="0"/>
                        <a:t>5 3 2 1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Viso taškų: 24</a:t>
                      </a:r>
                    </a:p>
                    <a:p>
                      <a:r>
                        <a:rPr lang="lt-LT" dirty="0" smtClean="0"/>
                        <a:t>Tomas surinko: 11</a:t>
                      </a:r>
                    </a:p>
                    <a:p>
                      <a:r>
                        <a:rPr lang="lt-LT" dirty="0" smtClean="0"/>
                        <a:t>Jo taškų vidurkis: 2.8</a:t>
                      </a:r>
                    </a:p>
                    <a:p>
                      <a:r>
                        <a:rPr lang="lt-LT" dirty="0" smtClean="0"/>
                        <a:t>Loterija pralaimėta.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7</a:t>
                      </a:r>
                    </a:p>
                    <a:p>
                      <a:r>
                        <a:rPr lang="lt-LT" dirty="0" smtClean="0"/>
                        <a:t>6 6 2 2 5 4 5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Viso taškų: 42</a:t>
                      </a:r>
                    </a:p>
                    <a:p>
                      <a:r>
                        <a:rPr lang="lt-LT" dirty="0" smtClean="0"/>
                        <a:t>Tomas surinko: 30</a:t>
                      </a:r>
                    </a:p>
                    <a:p>
                      <a:r>
                        <a:rPr lang="lt-LT" dirty="0" smtClean="0"/>
                        <a:t>Jo taškų vidurkis: 4.3</a:t>
                      </a:r>
                    </a:p>
                    <a:p>
                      <a:r>
                        <a:rPr lang="lt-LT" dirty="0" smtClean="0"/>
                        <a:t>Loterija laimėta.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73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568</TotalTime>
  <Words>441</Words>
  <Application>Microsoft Office PowerPoint</Application>
  <PresentationFormat>Demonstracija ekrane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10 klasės C++ kurso kartojimas</vt:lpstr>
      <vt:lpstr>4 pamokos uždaviniai</vt:lpstr>
      <vt:lpstr>1 užduotis. Konkursas</vt:lpstr>
      <vt:lpstr>1 užduoties testai</vt:lpstr>
      <vt:lpstr>2 užduotis. Kelias į mokyklą</vt:lpstr>
      <vt:lpstr>2 užduoties testai</vt:lpstr>
      <vt:lpstr>3 užduotis. Kalėdinės eglutės</vt:lpstr>
      <vt:lpstr>4 užduotis. Kauliukai</vt:lpstr>
      <vt:lpstr>4 užduoties testai</vt:lpstr>
      <vt:lpstr>5 užduotis. Šuoliai per virvutę</vt:lpstr>
      <vt:lpstr>5 užduoties testai</vt:lpstr>
      <vt:lpstr>6 užduotis. Bėgimo varžybos</vt:lpstr>
      <vt:lpstr>7 užduotis. Saldainiai</vt:lpstr>
      <vt:lpstr>7 užduoties testai</vt:lpstr>
      <vt:lpstr>8 užduotis. Kurjeris</vt:lpstr>
      <vt:lpstr>8 užduoties testai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Ciklas for</dc:title>
  <dc:creator>namas</dc:creator>
  <cp:lastModifiedBy>Ramas</cp:lastModifiedBy>
  <cp:revision>61</cp:revision>
  <dcterms:created xsi:type="dcterms:W3CDTF">2013-01-06T10:37:41Z</dcterms:created>
  <dcterms:modified xsi:type="dcterms:W3CDTF">2023-09-10T11:15:55Z</dcterms:modified>
</cp:coreProperties>
</file>