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71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Sudėtingesni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sąlyginės funkcijos taikymo atvejai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uždavinys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Naudodamiesi praeitos pamokos medžiaga, atliksite 5 savarankiškas užduotis.</a:t>
            </a:r>
            <a:endParaRPr lang="lt-LT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Įtvirtinsite žinias apie grafikų kūrimą.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1296144"/>
          </a:xfrm>
        </p:spPr>
        <p:txBody>
          <a:bodyPr/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Spaustuvės paslaugos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Pelėdos 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Bumbos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įstaigos darbuotojai 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Skruzdėlytei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reikia greitai įvertinti paslaugų kainas. Spausdinant iki 20 puslapių, nuolaidos nėra, iki 30 – 2%, iki 50 – 5%, iki 100 – 7% ir virš 100 taikoma 10% nuolaida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Naudokite sudėtinę sąlyginę funkciją.</a:t>
            </a:r>
          </a:p>
          <a:p>
            <a:endParaRPr lang="lt-LT" dirty="0"/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48880"/>
            <a:ext cx="8028384" cy="4259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1224136"/>
          </a:xfrm>
        </p:spPr>
        <p:txBody>
          <a:bodyPr/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Tiesinės funkcijos grafikas.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Skaičiuokle nubraižykite kelių tiesių atkarpų grafiką. Naudokite sudėtinę sąlyginę funkciją.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9" y="2420888"/>
            <a:ext cx="8388424" cy="37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936104"/>
          </a:xfrm>
        </p:spPr>
        <p:txBody>
          <a:bodyPr/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Tiesinės funkcijos grafikas.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Skaičiuokle nubraižykite kelių tiesių atkarpų grafiką. Naudokite sudėtinę sąlyginę funkciją.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6" name="Paveikslėlis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1" y="2115397"/>
            <a:ext cx="8515350" cy="38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936104"/>
          </a:xfrm>
        </p:spPr>
        <p:txBody>
          <a:bodyPr/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Kūno temperatūros kitimo grafikas.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Skaičiuokle nubraižykite kelių tiesių atkarpų grafiką. Naudokite sudėtinę sąlyginę funkciją.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0" y="1772816"/>
            <a:ext cx="8515350" cy="47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936104"/>
          </a:xfrm>
        </p:spPr>
        <p:txBody>
          <a:bodyPr/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Magnetinis srautas.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Ritę kertantis magnetinis srautas </a:t>
            </a:r>
            <a:r>
              <a:rPr lang="el-G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kinta laikui bėgant taip kaip parodyta grafike. Parenkite lentelę ir nubraižykite grafiką.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8604448" cy="47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156</Words>
  <Application>Microsoft Office PowerPoint</Application>
  <PresentationFormat>Demonstracija ekrane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„Office“ tema</vt:lpstr>
      <vt:lpstr>Sudėtingesni sąlyginės funkcijos taikymo atvejai</vt:lpstr>
      <vt:lpstr>Pamokos uždavinys</vt:lpstr>
      <vt:lpstr>1 užduotis</vt:lpstr>
      <vt:lpstr>2 užduotis</vt:lpstr>
      <vt:lpstr>3 užduotis</vt:lpstr>
      <vt:lpstr>4 užduotis</vt:lpstr>
      <vt:lpstr>5 užduotis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Ramas</cp:lastModifiedBy>
  <cp:revision>50</cp:revision>
  <dcterms:created xsi:type="dcterms:W3CDTF">2012-12-09T18:28:48Z</dcterms:created>
  <dcterms:modified xsi:type="dcterms:W3CDTF">2022-10-16T08:15:42Z</dcterms:modified>
</cp:coreProperties>
</file>