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lt-LT" smtClean="0"/>
              <a:t>Spustelėję redag. ruoš. paantrš.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7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lt-LT" smtClean="0"/>
              <a:t>Spustelėję redag. ruoš. teksto stilių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9E89-4237-4E4B-9600-F71E36C17C35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Spustelėję redag. ruoš. teksto stilių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9E89-4237-4E4B-9600-F71E36C17C35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5A73-026C-496E-97B7-A222355DF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4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122363"/>
            <a:ext cx="7461448" cy="2387600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Funkcijos </a:t>
            </a:r>
            <a:r>
              <a:rPr lang="lt-L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lt-L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Countif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lt-L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Sumif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0" y="571480"/>
            <a:ext cx="4119562" cy="914400"/>
          </a:xfrm>
        </p:spPr>
        <p:txBody>
          <a:bodyPr/>
          <a:lstStyle/>
          <a:p>
            <a:r>
              <a:rPr lang="lt-LT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Informacinės technologijos</a:t>
            </a:r>
            <a:endParaRPr lang="lt-LT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Pamokos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uždavinys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Diskutuodami </a:t>
            </a:r>
            <a:r>
              <a:rPr lang="lt-L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 mokytoju išsiaiškins kam naudojamos funkcijos COUNT, COUNTIF ir SUMIF. </a:t>
            </a:r>
            <a:endParaRPr lang="lt-LT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Savarankiškai atliks 5 užduotis.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lt-LT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/>
          <p:cNvSpPr>
            <a:spLocks noGrp="1"/>
          </p:cNvSpPr>
          <p:nvPr>
            <p:ph type="title"/>
          </p:nvPr>
        </p:nvSpPr>
        <p:spPr>
          <a:xfrm>
            <a:off x="611560" y="172953"/>
            <a:ext cx="7886700" cy="447735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(</a:t>
            </a:r>
            <a:r>
              <a:rPr lang="lt-L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lt-L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Objektas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88822"/>
              </p:ext>
            </p:extLst>
          </p:nvPr>
        </p:nvGraphicFramePr>
        <p:xfrm>
          <a:off x="617330" y="1052736"/>
          <a:ext cx="5025826" cy="3613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Image" r:id="rId3" imgW="8901360" imgH="6399720" progId="Photoshop.Image.18">
                  <p:embed/>
                </p:oleObj>
              </mc:Choice>
              <mc:Fallback>
                <p:oleObj name="Image" r:id="rId3" imgW="8901360" imgH="6399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330" y="1052736"/>
                        <a:ext cx="5025826" cy="3613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687610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(</a:t>
            </a:r>
            <a:r>
              <a:rPr lang="lt-L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Countif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Objektas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249695"/>
              </p:ext>
            </p:extLst>
          </p:nvPr>
        </p:nvGraphicFramePr>
        <p:xfrm>
          <a:off x="611560" y="980728"/>
          <a:ext cx="5729386" cy="520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Image" r:id="rId3" imgW="7428240" imgH="6742800" progId="Photoshop.Image.18">
                  <p:embed/>
                </p:oleObj>
              </mc:Choice>
              <mc:Fallback>
                <p:oleObj name="Image" r:id="rId3" imgW="7428240" imgH="67428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980728"/>
                        <a:ext cx="5729386" cy="5200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4937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3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" name="Objektas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615693"/>
              </p:ext>
            </p:extLst>
          </p:nvPr>
        </p:nvGraphicFramePr>
        <p:xfrm>
          <a:off x="628650" y="1057817"/>
          <a:ext cx="3483735" cy="552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Image" r:id="rId3" imgW="4152240" imgH="6590160" progId="Photoshop.Image.18">
                  <p:embed/>
                </p:oleObj>
              </mc:Choice>
              <mc:Fallback>
                <p:oleObj name="Image" r:id="rId3" imgW="4152240" imgH="65901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057817"/>
                        <a:ext cx="3483735" cy="5527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615602"/>
          </a:xfrm>
        </p:spPr>
        <p:txBody>
          <a:bodyPr/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 (</a:t>
            </a:r>
            <a:r>
              <a:rPr lang="lt-L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Countif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Objektas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056694"/>
              </p:ext>
            </p:extLst>
          </p:nvPr>
        </p:nvGraphicFramePr>
        <p:xfrm>
          <a:off x="628650" y="980727"/>
          <a:ext cx="3943350" cy="5665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Image" r:id="rId3" imgW="4825080" imgH="6933240" progId="Photoshop.Image.18">
                  <p:embed/>
                </p:oleObj>
              </mc:Choice>
              <mc:Fallback>
                <p:oleObj name="Image" r:id="rId3" imgW="4825080" imgH="69332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980727"/>
                        <a:ext cx="3943350" cy="5665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543594"/>
          </a:xfrm>
        </p:spPr>
        <p:txBody>
          <a:bodyPr>
            <a:normAutofit fontScale="90000"/>
          </a:bodyPr>
          <a:lstStyle/>
          <a:p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Kartojimo užduotys 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(</a:t>
            </a:r>
            <a:r>
              <a:rPr lang="lt-LT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Sumif</a:t>
            </a:r>
            <a:r>
              <a:rPr lang="lt-LT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lt-L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" name="Objektas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244310"/>
              </p:ext>
            </p:extLst>
          </p:nvPr>
        </p:nvGraphicFramePr>
        <p:xfrm>
          <a:off x="628650" y="716004"/>
          <a:ext cx="4357082" cy="584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Image" r:id="rId3" imgW="4850640" imgH="6514200" progId="Photoshop.Image.18">
                  <p:embed/>
                </p:oleObj>
              </mc:Choice>
              <mc:Fallback>
                <p:oleObj name="Image" r:id="rId3" imgW="4850640" imgH="65142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716004"/>
                        <a:ext cx="4357082" cy="584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as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304970"/>
              </p:ext>
            </p:extLst>
          </p:nvPr>
        </p:nvGraphicFramePr>
        <p:xfrm>
          <a:off x="5046385" y="732234"/>
          <a:ext cx="4104456" cy="174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Image" r:id="rId5" imgW="4952160" imgH="2107800" progId="Photoshop.Image.18">
                  <p:embed/>
                </p:oleObj>
              </mc:Choice>
              <mc:Fallback>
                <p:oleObj name="Image" r:id="rId5" imgW="4952160" imgH="210780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6385" y="732234"/>
                        <a:ext cx="4104456" cy="1747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1 linijinis paaiškinimas 20"/>
          <p:cNvSpPr/>
          <p:nvPr/>
        </p:nvSpPr>
        <p:spPr>
          <a:xfrm>
            <a:off x="6084168" y="3356992"/>
            <a:ext cx="1656184" cy="1008112"/>
          </a:xfrm>
          <a:prstGeom prst="borderCallout1">
            <a:avLst>
              <a:gd name="adj1" fmla="val 18750"/>
              <a:gd name="adj2" fmla="val -8333"/>
              <a:gd name="adj3" fmla="val -86394"/>
              <a:gd name="adj4" fmla="val -3434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Nukirpta ir perkelta lentelė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61</Words>
  <Application>Microsoft Office PowerPoint</Application>
  <PresentationFormat>Demonstracija ekrane (4:3)</PresentationFormat>
  <Paragraphs>11</Paragraphs>
  <Slides>7</Slides>
  <Notes>0</Notes>
  <HiddenSlides>0</HiddenSlides>
  <MMClips>0</MMClips>
  <ScaleCrop>false</ScaleCrop>
  <HeadingPairs>
    <vt:vector size="8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Įdėtosios OLE paslaugos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„Office“ tema</vt:lpstr>
      <vt:lpstr>Adobe Photoshop Image</vt:lpstr>
      <vt:lpstr>Funkcijos Count, Countif, Sumif</vt:lpstr>
      <vt:lpstr>Pamokos uždavinys</vt:lpstr>
      <vt:lpstr>Kartojimo užduotys 1 (If, count)</vt:lpstr>
      <vt:lpstr>Kartojimo užduotys 2 (Countif)</vt:lpstr>
      <vt:lpstr>Kartojimo užduotys 3</vt:lpstr>
      <vt:lpstr>Kartojimo užduotys 4 (Countif)</vt:lpstr>
      <vt:lpstr>Kartojimo užduotys 5 (Sumif)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Reikšmių įterpimas į masyvą</dc:title>
  <dc:creator>namas</dc:creator>
  <cp:lastModifiedBy>Windows User</cp:lastModifiedBy>
  <cp:revision>40</cp:revision>
  <dcterms:created xsi:type="dcterms:W3CDTF">2012-12-09T18:28:48Z</dcterms:created>
  <dcterms:modified xsi:type="dcterms:W3CDTF">2022-09-26T06:37:52Z</dcterms:modified>
</cp:coreProperties>
</file>