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71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Funkcijos ROUND ir TRUNC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uždavinys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Diskutuodami su mokytoju išsiaiškins kam naudojamos funkcijos </a:t>
            </a:r>
            <a:r>
              <a:rPr lang="en-US" dirty="0"/>
              <a:t>ROUND </a:t>
            </a:r>
            <a:r>
              <a:rPr lang="en-US" dirty="0" err="1"/>
              <a:t>ir</a:t>
            </a:r>
            <a:r>
              <a:rPr lang="en-US" dirty="0"/>
              <a:t> TRUNC</a:t>
            </a:r>
            <a:r>
              <a:rPr lang="lt-LT" dirty="0"/>
              <a:t>. </a:t>
            </a:r>
            <a:endParaRPr lang="lt-LT" dirty="0" smtClean="0"/>
          </a:p>
          <a:p>
            <a:r>
              <a:rPr lang="lt-LT" dirty="0" smtClean="0"/>
              <a:t>Naudodamiesi </a:t>
            </a:r>
            <a:r>
              <a:rPr lang="lt-LT" dirty="0"/>
              <a:t>duota medžiaga savarankiškai </a:t>
            </a:r>
            <a:r>
              <a:rPr lang="lt-LT" dirty="0" smtClean="0"/>
              <a:t>atliks užduotis.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4351338"/>
          </a:xfrm>
        </p:spPr>
        <p:txBody>
          <a:bodyPr/>
          <a:lstStyle/>
          <a:p>
            <a:pPr marL="0" indent="0">
              <a:buNone/>
            </a:pPr>
            <a:r>
              <a:rPr lang="lt-LT" b="1" dirty="0" smtClean="0"/>
              <a:t>Funkcijų lyginimas</a:t>
            </a:r>
            <a:r>
              <a:rPr lang="lt-LT" dirty="0" smtClean="0"/>
              <a:t>. Naudodamiesi skaičiuokle, palyginkite funkcijų ROUND ir TRUNC rezultatus.</a:t>
            </a:r>
            <a:endParaRPr lang="lt-LT" dirty="0"/>
          </a:p>
          <a:p>
            <a:endParaRPr lang="lt-LT" dirty="0"/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72816"/>
            <a:ext cx="5256584" cy="4833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 (kantriems)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Užklasinė veikla. Skaičiuokle parenkite apklausos apie mokinių dalyvavimą užklasinėje veikloje lentelę.</a:t>
            </a:r>
            <a:endParaRPr lang="lt-LT" dirty="0"/>
          </a:p>
          <a:p>
            <a:endParaRPr lang="lt-LT" dirty="0"/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1772816"/>
            <a:ext cx="8676456" cy="40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 (sukurti diagramas)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764704"/>
            <a:ext cx="7056785" cy="2869016"/>
          </a:xfrm>
          <a:prstGeom prst="rect">
            <a:avLst/>
          </a:prstGeom>
        </p:spPr>
      </p:pic>
      <p:pic>
        <p:nvPicPr>
          <p:cNvPr id="3" name="Paveikslėlis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3717032"/>
            <a:ext cx="7056784" cy="30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Objektas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61953"/>
              </p:ext>
            </p:extLst>
          </p:nvPr>
        </p:nvGraphicFramePr>
        <p:xfrm>
          <a:off x="238125" y="1556792"/>
          <a:ext cx="866775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Image" r:id="rId3" imgW="11555280" imgH="3745800" progId="Photoshop.Image.18">
                  <p:embed/>
                </p:oleObj>
              </mc:Choice>
              <mc:Fallback>
                <p:oleObj name="Image" r:id="rId3" imgW="11555280" imgH="3745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25" y="1556792"/>
                        <a:ext cx="8667750" cy="280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3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6" y="908720"/>
            <a:ext cx="8028384" cy="57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69</Words>
  <Application>Microsoft Office PowerPoint</Application>
  <PresentationFormat>Demonstracija ekrane (4:3)</PresentationFormat>
  <Paragraphs>12</Paragraphs>
  <Slides>7</Slides>
  <Notes>0</Notes>
  <HiddenSlides>0</HiddenSlides>
  <MMClips>0</MMClips>
  <ScaleCrop>false</ScaleCrop>
  <HeadingPairs>
    <vt:vector size="8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Įdėtosios OLE paslaugos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„Office“ tema</vt:lpstr>
      <vt:lpstr>Adobe Photoshop Image</vt:lpstr>
      <vt:lpstr>Funkcijos ROUND ir TRUNC</vt:lpstr>
      <vt:lpstr>Pamokos uždavinys</vt:lpstr>
      <vt:lpstr>1 užduotis</vt:lpstr>
      <vt:lpstr>2 užduotis (kantriems)</vt:lpstr>
      <vt:lpstr>3 užduotis (sukurti diagramas)</vt:lpstr>
      <vt:lpstr>4 užduotis</vt:lpstr>
      <vt:lpstr>5 užduotis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Ramas</cp:lastModifiedBy>
  <cp:revision>47</cp:revision>
  <dcterms:created xsi:type="dcterms:W3CDTF">2012-12-09T18:28:48Z</dcterms:created>
  <dcterms:modified xsi:type="dcterms:W3CDTF">2022-10-09T19:02:17Z</dcterms:modified>
</cp:coreProperties>
</file>