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9040"/>
            <a:ext cx="549612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9040"/>
            <a:ext cx="549612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xx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xx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zxx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908B95B-A7C1-4B6C-84E5-F3E7570144C7}" type="slidenum">
              <a:rPr lang="zxx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LibreOffice/5.0.1.2$Windows_x86 LibreOffice_project/81898c9f5c0d43f3473ba111d7b351050be20261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language>en-US</dc:language>
  <dcterms:modified xsi:type="dcterms:W3CDTF">2009-04-16T11:32:35Z</dcterms:modified>
  <cp:revision>2</cp:revision>
</cp:coreProperties>
</file>