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84B395-CAC7-43B0-BB6B-9D525F07E9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2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8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55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E2E96A-A093-4463-8320-D948FD7203C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A3F71C-012A-42CA-9468-5A3D3BA9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Destinasi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3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kami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.</a:t>
            </a:r>
          </a:p>
          <a:p>
            <a:r>
              <a:rPr lang="en-US" smtClean="0"/>
              <a:t>SEKIAN TERIMA KASIH.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1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Hasil</a:t>
            </a:r>
            <a:r>
              <a:rPr lang="en-US" dirty="0" smtClean="0"/>
              <a:t> Website </a:t>
            </a:r>
            <a:r>
              <a:rPr lang="en-US" dirty="0" err="1" smtClean="0"/>
              <a:t>Destinasi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Destinasi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/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danau,sungai</a:t>
            </a:r>
            <a:r>
              <a:rPr lang="en-US" dirty="0" smtClean="0"/>
              <a:t> ,</a:t>
            </a:r>
            <a:r>
              <a:rPr lang="en-US" dirty="0" err="1" smtClean="0"/>
              <a:t>pantai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Dikesempatan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website </a:t>
            </a:r>
            <a:r>
              <a:rPr lang="en-US" dirty="0" err="1" smtClean="0"/>
              <a:t>Destinasi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, Website kami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orang-orang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8" r="31928"/>
          <a:stretch>
            <a:fillRect/>
          </a:stretch>
        </p:blipFill>
        <p:spPr>
          <a:xfrm>
            <a:off x="7641772" y="1041400"/>
            <a:ext cx="3516408" cy="4775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 Era Modern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kami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Website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orang-orang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Website booking </a:t>
            </a:r>
            <a:r>
              <a:rPr lang="en-US" dirty="0" err="1" smtClean="0"/>
              <a:t>Destinasi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Website </a:t>
            </a:r>
            <a:r>
              <a:rPr lang="en-US" dirty="0" err="1" smtClean="0"/>
              <a:t>kelompok</a:t>
            </a:r>
            <a:r>
              <a:rPr lang="en-US" dirty="0" smtClean="0"/>
              <a:t> kami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PHP.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Website kami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orang-orang </a:t>
            </a:r>
            <a:r>
              <a:rPr lang="en-US" dirty="0" err="1" smtClean="0"/>
              <a:t>melakukan</a:t>
            </a:r>
            <a:r>
              <a:rPr lang="en-US" dirty="0" smtClean="0"/>
              <a:t> booking </a:t>
            </a:r>
            <a:r>
              <a:rPr lang="en-US" dirty="0" err="1" smtClean="0"/>
              <a:t>secara</a:t>
            </a:r>
            <a:r>
              <a:rPr lang="en-US" dirty="0" smtClean="0"/>
              <a:t> online.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201784"/>
            <a:ext cx="5946548" cy="3918856"/>
          </a:xfrm>
        </p:spPr>
      </p:pic>
    </p:spTree>
    <p:extLst>
      <p:ext uri="{BB962C8B-B14F-4D97-AF65-F5344CB8AC3E}">
        <p14:creationId xmlns:p14="http://schemas.microsoft.com/office/powerpoint/2010/main" val="26085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Input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66" y="914401"/>
            <a:ext cx="6139543" cy="4624250"/>
          </a:xfrm>
        </p:spPr>
      </p:pic>
    </p:spTree>
    <p:extLst>
      <p:ext uri="{BB962C8B-B14F-4D97-AF65-F5344CB8AC3E}">
        <p14:creationId xmlns:p14="http://schemas.microsoft.com/office/powerpoint/2010/main" val="115390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Single Trip, Double Trip </a:t>
            </a:r>
            <a:r>
              <a:rPr lang="en-US" dirty="0" err="1" smtClean="0"/>
              <a:t>dan</a:t>
            </a:r>
            <a:r>
              <a:rPr lang="en-US" dirty="0" smtClean="0"/>
              <a:t> Party Trip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04" y="849085"/>
            <a:ext cx="6217920" cy="4963885"/>
          </a:xfrm>
        </p:spPr>
      </p:pic>
    </p:spTree>
    <p:extLst>
      <p:ext uri="{BB962C8B-B14F-4D97-AF65-F5344CB8AC3E}">
        <p14:creationId xmlns:p14="http://schemas.microsoft.com/office/powerpoint/2010/main" val="2190590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146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Destinasi Wisata</vt:lpstr>
      <vt:lpstr>Daftar isi :</vt:lpstr>
      <vt:lpstr>Pendahuluan</vt:lpstr>
      <vt:lpstr>Rumusan Masalah</vt:lpstr>
      <vt:lpstr>Batasan Masalah</vt:lpstr>
      <vt:lpstr>Tujuan Website kami :</vt:lpstr>
      <vt:lpstr> Halaman Utama</vt:lpstr>
      <vt:lpstr>Form Input</vt:lpstr>
      <vt:lpstr>Contoh Single Trip, Double Trip dan Party Trip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Destinasi Wisata</dc:title>
  <dc:creator>USER</dc:creator>
  <cp:lastModifiedBy>USER</cp:lastModifiedBy>
  <cp:revision>7</cp:revision>
  <dcterms:created xsi:type="dcterms:W3CDTF">2021-06-13T13:46:33Z</dcterms:created>
  <dcterms:modified xsi:type="dcterms:W3CDTF">2021-06-13T14:52:55Z</dcterms:modified>
</cp:coreProperties>
</file>