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wav" ContentType="audio/x-wav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74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1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  <a:innerShdw blurRad="63500" dist="50800" dir="13500000">
            <a:prstClr val="black">
              <a:alpha val="50000"/>
            </a:prstClr>
          </a:innerShdw>
        </a:effectLst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678439543"/>
        <c:axId val="641543824"/>
      </c:barChart>
      <c:catAx>
        <c:axId val="678439543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41543824"/>
        <c:crosses val="autoZero"/>
        <c:auto val="1"/>
        <c:lblAlgn val="ctr"/>
        <c:lblOffset val="100"/>
        <c:noMultiLvlLbl val="0"/>
      </c:catAx>
      <c:valAx>
        <c:axId val="641543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78439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10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3717925"/>
            <a:ext cx="8207375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4940300"/>
            <a:ext cx="8212138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lvl="0"/>
            <a:endParaRPr lang="zh-CN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lvl="0"/>
            <a:endParaRPr lang="zh-CN" altLang="en-US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215" y="692785"/>
            <a:ext cx="8207375" cy="3489325"/>
          </a:xfrm>
        </p:spPr>
        <p:txBody>
          <a:bodyPr>
            <a:prstTxWarp prst="textPlain">
              <a:avLst/>
            </a:prstTxWarp>
            <a:scene3d>
              <a:camera prst="orthographicFront"/>
              <a:lightRig rig="threePt" dir="t"/>
            </a:scene3d>
          </a:bodyPr>
          <a:p>
            <a:r>
              <a:rPr lang="en-US" sz="960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60000" endA="900" endPos="60000" dist="60007" dir="5400000" sy="-100000" algn="bl" rotWithShape="0"/>
                </a:effectLst>
                <a:latin typeface="Yu Gothic UI Semibold" panose="020B0700000000000000" charset="-128"/>
                <a:ea typeface="Yu Gothic UI Semibold" panose="020B0700000000000000" charset="-128"/>
              </a:rPr>
              <a:t>WELCOME </a:t>
            </a:r>
            <a:endParaRPr lang="en-US" sz="9600">
              <a:ln/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innerShdw blurRad="63500" dist="50800" dir="8100000">
                  <a:prstClr val="black">
                    <a:alpha val="50000"/>
                  </a:prstClr>
                </a:innerShdw>
                <a:reflection blurRad="6350" stA="60000" endA="900" endPos="60000" dist="60007" dir="5400000" sy="-100000" algn="bl" rotWithShape="0"/>
              </a:effectLst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900" y="3213735"/>
            <a:ext cx="8212455" cy="969010"/>
          </a:xfrm>
        </p:spPr>
        <p:txBody>
          <a:bodyPr/>
          <a:p>
            <a:r>
              <a:rPr lang="en-US" sz="7200">
                <a:latin typeface="Georgia" panose="02040502050405020303" charset="0"/>
                <a:cs typeface="Georgia" panose="02040502050405020303" charset="0"/>
              </a:rPr>
              <a:t>TO OUR  PRESONTATION</a:t>
            </a:r>
            <a:endParaRPr lang="en-US" sz="720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528060" y="184150"/>
            <a:ext cx="5424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latin typeface="Yu Gothic UI Semibold" panose="020B0700000000000000" charset="-128"/>
                <a:ea typeface="Yu Gothic UI Semibold" panose="020B0700000000000000" charset="-128"/>
              </a:rPr>
              <a:t>CREA</a:t>
            </a:r>
            <a:r>
              <a:rPr lang="en-US" sz="2000">
                <a:latin typeface="Yu Gothic UI Semibold" panose="020B0700000000000000" charset="-128"/>
                <a:ea typeface="Yu Gothic UI Semibold" panose="020B0700000000000000" charset="-128"/>
              </a:rPr>
              <a:t>TED BY THE GROWTH HACKERS</a:t>
            </a:r>
            <a:endParaRPr lang="en-US" sz="2000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grpId="0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219583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sz="6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 Gothic UI Semibold" panose="020B0700000000000000" charset="-128"/>
                <a:ea typeface="Yu Gothic UI Semibold" panose="020B0700000000000000" charset="-128"/>
              </a:rPr>
              <a:t>“THE GROWTH HACKERS”</a:t>
            </a:r>
            <a:endParaRPr lang="en-US" sz="6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7415"/>
            <a:ext cx="8229600" cy="3950335"/>
          </a:xfrm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pPr marL="0" indent="0">
              <a:buNone/>
            </a:pPr>
            <a:r>
              <a:rPr lang="en-US" sz="4800" u="sng"/>
              <a:t>HAFSA ZAHID (242379)</a:t>
            </a:r>
            <a:endParaRPr lang="en-US" sz="2800" u="sng"/>
          </a:p>
          <a:p>
            <a:r>
              <a:rPr lang="en-US" sz="2800"/>
              <a:t>WORK ON EXCEL AND POWER POINT.</a:t>
            </a:r>
            <a:endParaRPr lang="en-US" sz="2800"/>
          </a:p>
          <a:p>
            <a:pPr marL="0" indent="0">
              <a:buNone/>
            </a:pPr>
            <a:r>
              <a:rPr lang="en-US" sz="4400" u="sng"/>
              <a:t>MUNEEBA WASEEM(242458)</a:t>
            </a:r>
            <a:endParaRPr lang="en-US" sz="4400"/>
          </a:p>
          <a:p>
            <a:r>
              <a:rPr lang="en-US" sz="2800"/>
              <a:t>COLLECTING INFORMATION .</a:t>
            </a:r>
            <a:endParaRPr lang="en-US" sz="2800"/>
          </a:p>
          <a:p>
            <a:pPr marL="0" indent="0">
              <a:buNone/>
            </a:pPr>
            <a:r>
              <a:rPr lang="en-US" sz="4400" u="sng"/>
              <a:t>RAMEEN FARHAN(250757)</a:t>
            </a:r>
            <a:endParaRPr lang="en-US" sz="4400" u="sng"/>
          </a:p>
          <a:p>
            <a:r>
              <a:rPr lang="en-US" sz="2800"/>
              <a:t>HELP IN DESIGN MANAGMENT.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4000">
        <p:randomBar dir="vert"/>
      </p:transition>
    </mc:Choice>
    <mc:Fallback>
      <p:transition spd="slow" advClick="0" advTm="400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4210"/>
            <a:ext cx="8229600" cy="248412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sz="540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50" endPos="85000" dist="60007" dir="5400000" sy="-100000" algn="bl" rotWithShape="0"/>
                </a:effectLst>
                <a:latin typeface="Arial Black" panose="020B0A04020102020204" charset="0"/>
                <a:cs typeface="Arial Black" panose="020B0A04020102020204" charset="0"/>
              </a:rPr>
              <a:t>OUR TOPIC IS ONLINE SALES </a:t>
            </a:r>
            <a:br>
              <a:rPr lang="en-US" sz="540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50" endPos="85000" dist="60007" dir="5400000" sy="-100000" algn="bl" rotWithShape="0"/>
                </a:effectLst>
                <a:latin typeface="Arial Black" panose="020B0A04020102020204" charset="0"/>
                <a:cs typeface="Arial Black" panose="020B0A04020102020204" charset="0"/>
              </a:rPr>
            </a:br>
            <a:r>
              <a:rPr lang="en-US" sz="540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50" endPos="85000" dist="60007" dir="5400000" sy="-100000" algn="bl" rotWithShape="0"/>
                </a:effectLst>
                <a:latin typeface="Arial Black" panose="020B0A04020102020204" charset="0"/>
                <a:cs typeface="Arial Black" panose="020B0A04020102020204" charset="0"/>
              </a:rPr>
              <a:t>TRACKING</a:t>
            </a:r>
            <a:endParaRPr lang="en-US" sz="5400">
              <a:ln/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  <a:reflection blurRad="6350" stA="55000" endA="50" endPos="85000" dist="60007" dir="5400000" sy="-100000" algn="bl" rotWithShape="0"/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34740"/>
            <a:ext cx="8229600" cy="3566795"/>
          </a:xfrm>
        </p:spPr>
        <p:txBody>
          <a:bodyPr/>
          <a:p>
            <a:r>
              <a:rPr lang="en-US"/>
              <a:t>HERE WE PRESENTS OUR:</a:t>
            </a:r>
            <a:endParaRPr lang="en-US"/>
          </a:p>
          <a:p>
            <a:r>
              <a:rPr lang="en-US"/>
              <a:t>PRODUCT PROFIT</a:t>
            </a:r>
            <a:endParaRPr lang="en-US"/>
          </a:p>
          <a:p>
            <a:r>
              <a:rPr lang="en-US"/>
              <a:t>INCOME PER PRODUCT</a:t>
            </a:r>
            <a:endParaRPr lang="en-US"/>
          </a:p>
          <a:p>
            <a:r>
              <a:rPr lang="en-US"/>
              <a:t>TOTAL RETURNS</a:t>
            </a:r>
            <a:endParaRPr lang="en-US"/>
          </a:p>
          <a:p>
            <a:r>
              <a:rPr lang="en-US"/>
              <a:t>TOTAL SOLD OUT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  <p:sndAc>
          <p:stSnd>
            <p:snd r:embed="rId1" name="type.wav"/>
          </p:stSnd>
        </p:sndAc>
      </p:transition>
    </mc:Choice>
    <mc:Fallback>
      <p:transition spd="slow" advClick="0" advTm="4000">
        <p:fade/>
        <p:sndAc>
          <p:stSnd>
            <p:snd r:embed="rId1" name="typ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mph" presetSubtype="0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style.fontFamily</p:attrName>
                                        </p:attrNameLst>
                                      </p:cBhvr>
                                      <p:to>
                                        <p:strVal val="Times New Roma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 sz="54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6" name="Content Placeholder 5"/>
          <p:cNvSpPr/>
          <p:nvPr>
            <p:ph idx="1"/>
          </p:nvPr>
        </p:nvSpPr>
        <p:spPr>
          <a:xfrm>
            <a:off x="457200" y="4580255"/>
            <a:ext cx="8229600" cy="1547495"/>
          </a:xfrm>
        </p:spPr>
        <p:txBody>
          <a:bodyPr/>
          <a:p>
            <a:endParaRPr lang="en-US"/>
          </a:p>
        </p:txBody>
      </p:sp>
      <p:graphicFrame>
        <p:nvGraphicFramePr>
          <p:cNvPr id="5" name="Table 4"/>
          <p:cNvGraphicFramePr/>
          <p:nvPr>
            <p:custDataLst>
              <p:tags r:id="rId1"/>
            </p:custDataLst>
          </p:nvPr>
        </p:nvGraphicFramePr>
        <p:xfrm>
          <a:off x="899160" y="1341120"/>
          <a:ext cx="6906895" cy="309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6895"/>
              </a:tblGrid>
              <a:tr h="7010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4000"/>
                        <a:t>TOTAL ITEMS</a:t>
                      </a:r>
                      <a:endParaRPr lang="en-US" sz="4000"/>
                    </a:p>
                  </a:txBody>
                  <a:tcPr/>
                </a:tc>
              </a:tr>
              <a:tr h="5981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3600"/>
                        <a:t>ITEM 1</a:t>
                      </a:r>
                      <a:endParaRPr lang="en-US" sz="3600"/>
                    </a:p>
                  </a:txBody>
                  <a:tcPr/>
                </a:tc>
              </a:tr>
              <a:tr h="5981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3600"/>
                        <a:t>ITEN 2</a:t>
                      </a:r>
                      <a:endParaRPr lang="en-US" sz="3600"/>
                    </a:p>
                  </a:txBody>
                  <a:tcPr/>
                </a:tc>
              </a:tr>
              <a:tr h="5981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3600"/>
                        <a:t>ITEM 3</a:t>
                      </a:r>
                      <a:endParaRPr lang="en-US" sz="3600"/>
                    </a:p>
                  </a:txBody>
                  <a:tcPr/>
                </a:tc>
              </a:tr>
              <a:tr h="5981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3600"/>
                        <a:t>ITEM 4</a:t>
                      </a:r>
                      <a:endParaRPr lang="en-US" sz="3600"/>
                    </a:p>
                  </a:txBody>
                  <a:tcPr>
                    <a:pattFill prst="pct5">
                      <a:fgClr>
                        <a:srgbClr val="009900"/>
                      </a:fgClr>
                      <a:bgClr>
                        <a:srgbClr val="FFFFFF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/>
              <a:t>INCOME CHART:</a:t>
            </a:r>
            <a:endParaRPr lang="en-US" sz="4400"/>
          </a:p>
        </p:txBody>
      </p:sp>
      <p:graphicFrame>
        <p:nvGraphicFramePr>
          <p:cNvPr id="16" name="Content Placeholder 15"/>
          <p:cNvGraphicFramePr/>
          <p:nvPr>
            <p:ph idx="1"/>
          </p:nvPr>
        </p:nvGraphicFramePr>
        <p:xfrm>
          <a:off x="395605" y="966470"/>
          <a:ext cx="8229600" cy="532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7" name="Text Box 16"/>
          <p:cNvSpPr txBox="1"/>
          <p:nvPr/>
        </p:nvSpPr>
        <p:spPr>
          <a:xfrm rot="10500000" flipV="1">
            <a:off x="3099435" y="1114425"/>
            <a:ext cx="1463675" cy="988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ITEM 2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1691640" y="2421255"/>
            <a:ext cx="1875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ITEM 1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6430010" y="225552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ITEM 3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1104900" y="429323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ITEM 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3000">
        <p:comb/>
      </p:transition>
    </mc:Choice>
    <mc:Fallback>
      <p:transition spd="slow" advClick="0" advTm="3000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/>
              <a:t>PROFIT PER ITEM:</a:t>
            </a:r>
            <a:endParaRPr lang="en-US" sz="4000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457200" y="1174750"/>
          <a:ext cx="82296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0" advTm="3000">
        <p:pull/>
      </p:transition>
    </mc:Choice>
    <mc:Fallback>
      <p:transition spd="med" advClick="0" advTm="3000">
        <p:pull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prstTxWarp prst="textCurveDown">
              <a:avLst/>
            </a:prstTxWarp>
          </a:bodyPr>
          <a:p>
            <a:r>
              <a:rPr lang="en-US" sz="660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0000" endA="300" endPos="50000" dist="29997" dir="5400000" sy="-100000" algn="bl" rotWithShape="0"/>
                </a:effectLst>
              </a:rPr>
              <a:t>THANK FOR WATCHING</a:t>
            </a:r>
            <a:endParaRPr lang="en-US" sz="660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14:prism isInverted="1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tags/tag1.xml><?xml version="1.0" encoding="utf-8"?>
<p:tagLst xmlns:p="http://schemas.openxmlformats.org/presentationml/2006/main">
  <p:tag name="TABLE_ENDDRAG_ORIGIN_RECT" val="46*150"/>
  <p:tag name="TABLE_ENDDRAG_RECT" val="565*195*46*150"/>
</p:tagLst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WPS Presentation</Application>
  <PresentationFormat/>
  <Paragraphs>48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36" baseType="lpstr">
      <vt:lpstr>Arial</vt:lpstr>
      <vt:lpstr>SimSun</vt:lpstr>
      <vt:lpstr>Wingdings</vt:lpstr>
      <vt:lpstr>Arial Unicode MS</vt:lpstr>
      <vt:lpstr>Calibri</vt:lpstr>
      <vt:lpstr>Microsoft YaHei</vt:lpstr>
      <vt:lpstr>Bahnschrift Light</vt:lpstr>
      <vt:lpstr>Bahnschrift</vt:lpstr>
      <vt:lpstr>Cambria Math</vt:lpstr>
      <vt:lpstr>Malgun Gothic</vt:lpstr>
      <vt:lpstr>Wingdings</vt:lpstr>
      <vt:lpstr>Trebuchet MS</vt:lpstr>
      <vt:lpstr>Yu Gothic UI Semilight</vt:lpstr>
      <vt:lpstr>Symbol</vt:lpstr>
      <vt:lpstr>Yu Gothic Light</vt:lpstr>
      <vt:lpstr>Yu Gothic UI Semibold</vt:lpstr>
      <vt:lpstr>Bahnschrift Condensed</vt:lpstr>
      <vt:lpstr>Arial Black</vt:lpstr>
      <vt:lpstr>Corbel</vt:lpstr>
      <vt:lpstr>Microsoft JhengHei UI Light</vt:lpstr>
      <vt:lpstr>Leelawadee UI</vt:lpstr>
      <vt:lpstr>Microsoft JhengHei UI</vt:lpstr>
      <vt:lpstr>Lucida Console</vt:lpstr>
      <vt:lpstr>Impact</vt:lpstr>
      <vt:lpstr>Gadugi</vt:lpstr>
      <vt:lpstr>Georgia</vt:lpstr>
      <vt:lpstr>Segoe Script</vt:lpstr>
      <vt:lpstr>Times New Roman</vt:lpstr>
      <vt:lpstr>Green Color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</dc:title>
  <dc:creator>zahid</dc:creator>
  <cp:lastModifiedBy>zahid</cp:lastModifiedBy>
  <cp:revision>1</cp:revision>
  <dcterms:created xsi:type="dcterms:W3CDTF">2024-08-06T16:04:37Z</dcterms:created>
  <dcterms:modified xsi:type="dcterms:W3CDTF">2024-08-06T16:04:37Z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1033-12.2.0.17153</vt:lpwstr>
  </property>
  <property fmtid="{D5CDD505-2E9C-101B-9397-08002B2CF9AE}" pid="3" name="ICV">
    <vt:lpwstr>666C57F58CA34C81AE331F91E2AC65FA_12</vt:lpwstr>
  </property>
</Properties>
</file>