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057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Investment Appraisal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The essence of investment is that money is spent now so as to produce benefits in the future</a:t>
            </a:r>
            <a:r>
              <a:rPr lang="en-US"/>
              <a:t>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Benefits in monetary terms, get present value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do this, we calculate the net cash flows that the project will generate over each year of its life and convert these to a present day value.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we add these up to get the NPV of the project as a whole.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New van cost – 10,000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500 insurance and 150 road tax – annual cost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Maintenance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200 in first two years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300, 400, 500 in year 3, 4 ,5 respectively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Van to be sold at 2000 – end of year 5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Interest rate 10 %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Van hire cost 35 a day – 100 days a year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Inflation 5% </a:t>
            </a:r>
            <a:endParaRPr dirty="0"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pic>
        <p:nvPicPr>
          <p:cNvPr id="151" name="Google Shape;15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Product Proposal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Development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 people – 1</a:t>
            </a:r>
            <a:r>
              <a:rPr lang="en-US" baseline="30000"/>
              <a:t>st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and ½ - 2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35000 per year staff cost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Release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person for maintenance full time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Sales and marketing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10,000 and 20,000 in 1</a:t>
            </a:r>
            <a:r>
              <a:rPr lang="en-US" baseline="30000"/>
              <a:t>st</a:t>
            </a:r>
            <a:r>
              <a:rPr lang="en-US"/>
              <a:t> and each next four years resp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100 copies to be sold in 5 years with 5000 a copy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Pay-back period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Time required to get positive cash flow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IRR – internal rate of return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Cost of capital required for NPV to be zero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Proposal to be rejected when;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NPV not positive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Pay-back time is greater than a threshold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IRR is less than current cost of capital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2 projects, with highest NPV is selected, or highest IRR or shortest pay-back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precise in nature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Rely on assumptions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Uncertainty not handled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DCF analysis incase of a software project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takes more time then anticipated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doesn’t work correctly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being able to sell copies as much as anticipated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Risk, that competitor will launch similar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DCF analysis with different assumptions and changes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results vary with small changes-not good-high risk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above example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in year 3, sales drop from 40 to 20, cash flow does not become positive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Project high risk, as sale not to predicted accurately for this long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price increased to 6000, NPV rises to 117420 - pay-back period falls to 2 years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sensitivity of changes in sales and price is characteristics of software project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Goals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Understand what is meant by time value money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Be able to carry DCF analysis to assess the viability of a proposed investment proposal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Be able to interpret a discounted cash flow analysis in commercial terms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Successful companies always looking to change and develop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Management is faced with different proposals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Not single way of assessing and comparing different proposals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Factors taken into account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Consistent with company’s long term plans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Risk attached to proposals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Availability of necessary 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One important criteria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Return on investment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Usual way is DCF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DCF tool is used for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Share price of a company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Purchase or lease it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Most financially appealing proposals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 proposed project is worthwhile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Time Value of Money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promise of 103RS for 100RS in a years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DCF – discounted cash flow analysis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1 ÷ (1 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i="1" dirty="0"/>
              <a:t>t </a:t>
            </a:r>
            <a:r>
              <a:rPr lang="en-US" dirty="0"/>
              <a:t>is known as discount factor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pic>
        <p:nvPicPr>
          <p:cNvPr id="115" name="Google Shape;11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1000 x 0.7350 = 735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Car Example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Buy or lease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dirty="0"/>
              <a:t>New Wolsey Hornet £8995 or only £500 down and £400 per month for 24 months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Using the idea of discount factors, we can calculate the present value of each of those monthly payments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If this is more than £8,995, we shall be better off buying the car outright immediately.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Car Example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To this we must add the £500 down payment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This shows that the NPV of the payments on easy terms is £9,810.30.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Clearly we shall be much better off by buying the car outright for £8,995 if we have the money available.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On-screen Show (4:3)</PresentationFormat>
  <Paragraphs>99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Waqas</cp:lastModifiedBy>
  <cp:revision>1</cp:revision>
  <dcterms:modified xsi:type="dcterms:W3CDTF">2023-09-13T08:46:12Z</dcterms:modified>
</cp:coreProperties>
</file>