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47" d="100"/>
          <a:sy n="147"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80303430"/>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200564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16238613"/>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75658598"/>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4790397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387328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215940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983154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9524096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029348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5919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212357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497726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7744883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209143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436137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443506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64347095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816370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538758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14675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089311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925946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4241724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3249494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266294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9846108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8818087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rPr>
              <a:t>V.Rameena</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ID :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au</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8</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3</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5</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rPr>
              <a:t>23</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064836656"/>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a:t>
            </a:r>
            <a:r>
              <a:rPr lang="en-US" altLang="zh-CN" sz="1600" b="0" i="0" u="none" strike="noStrike" kern="0" cap="none" spc="0" baseline="0">
                <a:solidFill>
                  <a:srgbClr val="000000"/>
                </a:solidFill>
                <a:latin typeface="Arial" pitchFamily="0" charset="0"/>
                <a:ea typeface="Arial" pitchFamily="0" charset="0"/>
                <a:cs typeface="Lucida Sans"/>
              </a:rPr>
              <a:t>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a:t>
            </a:r>
            <a:r>
              <a:rPr lang="en-US" altLang="zh-CN" sz="1600" b="0" i="0" u="none" strike="noStrike" kern="0" cap="none" spc="0" baseline="0">
                <a:solidFill>
                  <a:srgbClr val="000000"/>
                </a:solidFill>
                <a:latin typeface="Arial" pitchFamily="0" charset="0"/>
                <a:ea typeface="Arial" pitchFamily="0" charset="0"/>
                <a:cs typeface="Lucida Sans"/>
              </a:rPr>
              <a:t>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a:t>
            </a:r>
            <a:r>
              <a:rPr lang="en-US" altLang="zh-CN" sz="1600" b="0" i="0" u="none" strike="noStrike" kern="0" cap="none" spc="0" baseline="0">
                <a:solidFill>
                  <a:srgbClr val="000000"/>
                </a:solidFill>
                <a:latin typeface="Arial" pitchFamily="0" charset="0"/>
                <a:ea typeface="Arial" pitchFamily="0" charset="0"/>
                <a:cs typeface="Lucida Sans"/>
              </a:rPr>
              <a:t>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a:t>
            </a:r>
            <a:r>
              <a:rPr lang="en-US" altLang="zh-CN" sz="1600" b="0" i="0" u="none" strike="noStrike" kern="0" cap="none" spc="0" baseline="0">
                <a:solidFill>
                  <a:srgbClr val="000000"/>
                </a:solidFill>
                <a:latin typeface="Arial" pitchFamily="0" charset="0"/>
                <a:ea typeface="Arial" pitchFamily="0" charset="0"/>
                <a:cs typeface="Lucida Sans"/>
              </a:rPr>
              <a:t>means that the system will be available for access 24/7 except </a:t>
            </a:r>
            <a:r>
              <a:rPr lang="en-US" altLang="zh-CN" sz="1600" b="0" i="0" u="none" strike="noStrike" kern="0" cap="none" spc="0" baseline="0">
                <a:solidFill>
                  <a:srgbClr val="000000"/>
                </a:solidFill>
                <a:latin typeface="Arial" pitchFamily="0" charset="0"/>
                <a:ea typeface="Arial" pitchFamily="0" charset="0"/>
                <a:cs typeface="Lucida Sans"/>
              </a:rPr>
              <a:t>when there </a:t>
            </a:r>
            <a:r>
              <a:rPr lang="en-US" altLang="zh-CN" sz="1600" b="0" i="0" u="none" strike="noStrike" kern="0" cap="none" spc="0" baseline="0">
                <a:solidFill>
                  <a:srgbClr val="000000"/>
                </a:solidFill>
                <a:latin typeface="Arial" pitchFamily="0" charset="0"/>
                <a:ea typeface="Arial" pitchFamily="0" charset="0"/>
                <a:cs typeface="Lucida Sans"/>
              </a:rPr>
              <a:t>is a temporary server issue which is expected to be </a:t>
            </a:r>
            <a:r>
              <a:rPr lang="en-US" altLang="zh-CN" sz="1600" b="0" i="0" u="none" strike="noStrike" kern="0" cap="none" spc="0" baseline="0">
                <a:solidFill>
                  <a:srgbClr val="000000"/>
                </a:solidFill>
                <a:latin typeface="Arial" pitchFamily="0" charset="0"/>
                <a:ea typeface="Arial" pitchFamily="0" charset="0"/>
                <a:cs typeface="Lucida Sans"/>
              </a:rPr>
              <a:t>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steady state where all bugs have been eliminated. The system is operated at a high </a:t>
            </a:r>
            <a:r>
              <a:rPr lang="en-US" altLang="zh-CN" sz="1600" b="0" i="0" u="none" strike="noStrike" kern="0" cap="none" spc="0" baseline="0">
                <a:solidFill>
                  <a:srgbClr val="000000"/>
                </a:solidFill>
                <a:latin typeface="Arial" pitchFamily="0" charset="0"/>
                <a:ea typeface="Arial" pitchFamily="0" charset="0"/>
                <a:cs typeface="Lucida Sans"/>
              </a:rPr>
              <a:t>level of efficiency </a:t>
            </a:r>
            <a:r>
              <a:rPr lang="en-US" altLang="zh-CN" sz="1600" b="0" i="0" u="none" strike="noStrike" kern="0" cap="none" spc="0" baseline="0">
                <a:solidFill>
                  <a:srgbClr val="000000"/>
                </a:solidFill>
                <a:latin typeface="Arial" pitchFamily="0" charset="0"/>
                <a:ea typeface="Arial" pitchFamily="0" charset="0"/>
                <a:cs typeface="Lucida Sans"/>
              </a:rPr>
              <a:t>and all teachers and users associated with the system understand its advantage. The </a:t>
            </a:r>
            <a:r>
              <a:rPr lang="en-US" altLang="zh-CN" sz="1600" b="0" i="0" u="none" strike="noStrike" kern="0" cap="none" spc="0" baseline="0">
                <a:solidFill>
                  <a:srgbClr val="000000"/>
                </a:solidFill>
                <a:latin typeface="Arial" pitchFamily="0" charset="0"/>
                <a:ea typeface="Arial" pitchFamily="0" charset="0"/>
                <a:cs typeface="Lucida Sans"/>
              </a:rPr>
              <a:t>system solves </a:t>
            </a:r>
            <a:r>
              <a:rPr lang="en-US" altLang="zh-CN" sz="1600" b="0" i="0" u="none" strike="noStrike" kern="0" cap="none" spc="0" baseline="0">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323359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9445041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3569226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176069698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186355383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207580577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a:t>
            </a:r>
            <a:r>
              <a:rPr lang="en-US" altLang="zh-CN" sz="2000" b="0" i="0" u="none" strike="noStrike" kern="0" cap="none" spc="0" baseline="0">
                <a:solidFill>
                  <a:srgbClr val="000000"/>
                </a:solidFill>
                <a:latin typeface="Arial" pitchFamily="0" charset="0"/>
                <a:ea typeface="Arial" pitchFamily="0" charset="0"/>
                <a:cs typeface="Lucida Sans"/>
              </a:rPr>
              <a:t>order cars online system project aimed at developing an online car rental system which can </a:t>
            </a:r>
            <a:r>
              <a:rPr lang="en-US" altLang="zh-CN" sz="2000" b="0" i="0" u="none" strike="noStrike" kern="0" cap="none" spc="0" baseline="0">
                <a:solidFill>
                  <a:srgbClr val="000000"/>
                </a:solidFill>
                <a:latin typeface="Arial" pitchFamily="0" charset="0"/>
                <a:ea typeface="Arial" pitchFamily="0" charset="0"/>
                <a:cs typeface="Lucida Sans"/>
              </a:rPr>
              <a:t>be used </a:t>
            </a:r>
            <a:r>
              <a:rPr lang="en-US" altLang="zh-CN" sz="2000" b="0" i="0" u="none" strike="noStrike" kern="0" cap="none" spc="0" baseline="0">
                <a:solidFill>
                  <a:srgbClr val="000000"/>
                </a:solidFill>
                <a:latin typeface="Arial" pitchFamily="0" charset="0"/>
                <a:ea typeface="Arial" pitchFamily="0" charset="0"/>
                <a:cs typeface="Lucida Sans"/>
              </a:rPr>
              <a:t>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lang="en-US" altLang="zh-CN" sz="2000" b="0" i="0" u="none" strike="noStrike" kern="0" cap="none" spc="0" baseline="0">
                <a:solidFill>
                  <a:srgbClr val="000000"/>
                </a:solidFill>
                <a:latin typeface="Arial" pitchFamily="0" charset="0"/>
                <a:ea typeface="Arial" pitchFamily="0" charset="0"/>
                <a:cs typeface="Lucida Sans"/>
              </a:rPr>
              <a:t>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And also helps restaurant develop healthy customer relationships by providing good services. </a:t>
            </a:r>
            <a:r>
              <a:rPr lang="en-US" altLang="zh-CN" sz="2000" b="0" i="0" u="none" strike="noStrike" kern="0" cap="none" spc="0" baseline="0">
                <a:solidFill>
                  <a:srgbClr val="000000"/>
                </a:solidFill>
                <a:latin typeface="Arial" pitchFamily="0" charset="0"/>
                <a:ea typeface="Arial" pitchFamily="0" charset="0"/>
                <a:cs typeface="Lucida Sans"/>
              </a:rPr>
              <a:t>The </a:t>
            </a:r>
            <a:r>
              <a:rPr lang="en-US" altLang="zh-CN" sz="2000" b="0" i="0" u="none" strike="noStrike" kern="0" cap="none" spc="0" baseline="0">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34062717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a:t>
            </a:r>
            <a:r>
              <a:rPr lang="en-US" altLang="zh-CN" sz="1400" b="0" i="0" u="none" strike="noStrike" kern="0" cap="none" spc="0" baseline="0">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a:t>
            </a:r>
            <a:r>
              <a:rPr lang="en-US" altLang="zh-CN" sz="1400" b="0" i="0" u="none" strike="noStrike" kern="0" cap="none" spc="0" baseline="0">
                <a:solidFill>
                  <a:srgbClr val="000000"/>
                </a:solidFill>
                <a:latin typeface="Arial" pitchFamily="0" charset="0"/>
                <a:ea typeface="Arial" pitchFamily="0" charset="0"/>
                <a:cs typeface="Lucida Sans"/>
              </a:rPr>
              <a:t>good services</a:t>
            </a:r>
            <a:r>
              <a:rPr lang="en-US" altLang="zh-CN" sz="1400" b="0" i="0" u="none" strike="noStrike" kern="0" cap="none" spc="0" baseline="0">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79566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5301899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20992259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WITH DJANGO FRAMEWORK” </a:t>
            </a:r>
            <a:r>
              <a:rPr lang="en-US" altLang="zh-CN" sz="1400" b="0" i="0" u="none" strike="noStrike" kern="0" cap="none" spc="0" baseline="0">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altLang="zh-CN" sz="1400" b="0" i="0" u="none" strike="noStrike" kern="0" cap="none" spc="0" baseline="0">
                <a:solidFill>
                  <a:srgbClr val="000000"/>
                </a:solidFill>
                <a:latin typeface="Arial" pitchFamily="0" charset="0"/>
                <a:ea typeface="Arial" pitchFamily="0" charset="0"/>
                <a:cs typeface="Lucida Sans"/>
              </a:rPr>
              <a:t>this system </a:t>
            </a:r>
            <a:r>
              <a:rPr lang="en-US" altLang="zh-CN" sz="1400" b="0" i="0" u="none" strike="noStrike" kern="0" cap="none" spc="0" baseline="0">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altLang="zh-CN" sz="1400" b="0" i="0" u="none" strike="noStrike" kern="0" cap="none" spc="0" baseline="0">
                <a:solidFill>
                  <a:srgbClr val="000000"/>
                </a:solidFill>
                <a:latin typeface="Arial" pitchFamily="0" charset="0"/>
                <a:ea typeface="Arial" pitchFamily="0" charset="0"/>
                <a:cs typeface="Lucida Sans"/>
              </a:rPr>
              <a:t>traveler’s </a:t>
            </a:r>
            <a:r>
              <a:rPr lang="en-US" altLang="zh-CN" sz="1400" b="0" i="0" u="none" strike="noStrike" kern="0" cap="none" spc="0" baseline="0">
                <a:solidFill>
                  <a:srgbClr val="000000"/>
                </a:solidFill>
                <a:latin typeface="Arial" pitchFamily="0" charset="0"/>
                <a:ea typeface="Arial" pitchFamily="0" charset="0"/>
                <a:cs typeface="Lucida Sans"/>
              </a:rPr>
              <a:t>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659696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a:t>
            </a:r>
            <a:r>
              <a:rPr lang="en-US" altLang="zh-CN" sz="1400" b="0" i="0" u="none" strike="noStrike" kern="0" cap="none" spc="0" baseline="0">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a:t>
            </a:r>
            <a:r>
              <a:rPr lang="en-US" altLang="zh-CN" sz="1400" b="0" i="0" u="none" strike="noStrike" kern="0" cap="none" spc="0" baseline="0">
                <a:solidFill>
                  <a:srgbClr val="000000"/>
                </a:solidFill>
                <a:latin typeface="Arial" pitchFamily="0" charset="0"/>
                <a:ea typeface="Arial" pitchFamily="0" charset="0"/>
                <a:cs typeface="Lucida Sans"/>
              </a:rPr>
              <a:t>.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a:t>
            </a:r>
            <a:r>
              <a:rPr lang="en-US" altLang="zh-CN" sz="1400" b="0" i="0" u="none" strike="noStrike" kern="0" cap="none" spc="0" baseline="0">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345294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a:t>
            </a:r>
            <a:r>
              <a:rPr lang="en-US" altLang="zh-CN" sz="1600" b="0" i="0" u="none" strike="noStrike" kern="0" cap="none" spc="0" baseline="0">
                <a:solidFill>
                  <a:srgbClr val="000000"/>
                </a:solidFill>
                <a:latin typeface="Arial" pitchFamily="0" charset="0"/>
                <a:ea typeface="Arial" pitchFamily="0" charset="0"/>
                <a:cs typeface="Lucida Sans"/>
              </a:rPr>
              <a:t>to easily </a:t>
            </a:r>
            <a:r>
              <a:rPr lang="en-US" altLang="zh-CN" sz="1600" b="0" i="0" u="none" strike="noStrike" kern="0" cap="none" spc="0" baseline="0">
                <a:solidFill>
                  <a:srgbClr val="000000"/>
                </a:solidFill>
                <a:latin typeface="Arial" pitchFamily="0" charset="0"/>
                <a:ea typeface="Arial" pitchFamily="0" charset="0"/>
                <a:cs typeface="Lucida Sans"/>
              </a:rPr>
              <a:t>do order at website over the internet. With the improvement of technology, online car rental systems </a:t>
            </a:r>
            <a:r>
              <a:rPr lang="en-US" altLang="zh-CN" sz="1600" b="0" i="0" u="none" strike="noStrike" kern="0" cap="none" spc="0" baseline="0">
                <a:solidFill>
                  <a:srgbClr val="000000"/>
                </a:solidFill>
                <a:latin typeface="Arial" pitchFamily="0" charset="0"/>
                <a:ea typeface="Arial" pitchFamily="0" charset="0"/>
                <a:cs typeface="Lucida Sans"/>
              </a:rPr>
              <a:t>are becoming </a:t>
            </a:r>
            <a:r>
              <a:rPr lang="en-US" altLang="zh-CN" sz="1600" b="0" i="0" u="none" strike="noStrike" kern="0" cap="none" spc="0" baseline="0">
                <a:solidFill>
                  <a:srgbClr val="000000"/>
                </a:solidFill>
                <a:latin typeface="Arial" pitchFamily="0" charset="0"/>
                <a:ea typeface="Arial" pitchFamily="0" charset="0"/>
                <a:cs typeface="Lucida Sans"/>
              </a:rPr>
              <a:t>a popular topic. That’s because they are serving the ever-increasing Demand for convince. </a:t>
            </a:r>
            <a:r>
              <a:rPr lang="en-US" altLang="zh-CN" sz="1600" b="0" i="0" u="none" strike="noStrike" kern="0" cap="none" spc="0" baseline="0">
                <a:solidFill>
                  <a:srgbClr val="000000"/>
                </a:solidFill>
                <a:latin typeface="Arial" pitchFamily="0" charset="0"/>
                <a:ea typeface="Arial" pitchFamily="0" charset="0"/>
                <a:cs typeface="Lucida Sans"/>
              </a:rPr>
              <a:t>It benefits </a:t>
            </a:r>
            <a:r>
              <a:rPr lang="en-US" altLang="zh-CN" sz="1600" b="0" i="0" u="none" strike="noStrike" kern="0" cap="none" spc="0" baseline="0">
                <a:solidFill>
                  <a:srgbClr val="000000"/>
                </a:solidFill>
                <a:latin typeface="Arial" pitchFamily="0" charset="0"/>
                <a:ea typeface="Arial" pitchFamily="0" charset="0"/>
                <a:cs typeface="Lucida Sans"/>
              </a:rPr>
              <a:t>both the customer and the business. With a website or mobile app, customers can easily </a:t>
            </a:r>
            <a:r>
              <a:rPr lang="en-US" altLang="zh-CN" sz="1600" b="0" i="0" u="none" strike="noStrike" kern="0" cap="none" spc="0" baseline="0">
                <a:solidFill>
                  <a:srgbClr val="000000"/>
                </a:solidFill>
                <a:latin typeface="Arial" pitchFamily="0" charset="0"/>
                <a:ea typeface="Arial" pitchFamily="0" charset="0"/>
                <a:cs typeface="Lucida Sans"/>
              </a:rPr>
              <a:t>Browse all </a:t>
            </a:r>
            <a:r>
              <a:rPr lang="en-US" altLang="zh-CN" sz="1600" b="0" i="0" u="none" strike="noStrike" kern="0" cap="none" spc="0" baseline="0">
                <a:solidFill>
                  <a:srgbClr val="000000"/>
                </a:solidFill>
                <a:latin typeface="Arial" pitchFamily="0" charset="0"/>
                <a:ea typeface="Arial" pitchFamily="0" charset="0"/>
                <a:cs typeface="Lucida Sans"/>
              </a:rPr>
              <a:t>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one</a:t>
            </a:r>
            <a:r>
              <a:rPr lang="en-US" altLang="zh-CN" sz="1600" b="0" i="0" u="none" strike="noStrike" kern="0" cap="none" spc="0" baseline="0">
                <a:solidFill>
                  <a:srgbClr val="000000"/>
                </a:solidFill>
                <a:latin typeface="Arial" pitchFamily="0" charset="0"/>
                <a:ea typeface="Arial" pitchFamily="0" charset="0"/>
                <a:cs typeface="Lucida Sans"/>
              </a:rPr>
              <a:t>. From the car rental perspective, they no longer </a:t>
            </a:r>
            <a:r>
              <a:rPr lang="en-US" altLang="zh-CN" sz="1600" b="0" i="0" u="none" strike="noStrike" kern="0" cap="none" spc="0" baseline="0">
                <a:solidFill>
                  <a:srgbClr val="000000"/>
                </a:solidFill>
                <a:latin typeface="Arial" pitchFamily="0" charset="0"/>
                <a:ea typeface="Arial" pitchFamily="0" charset="0"/>
                <a:cs typeface="Lucida Sans"/>
              </a:rPr>
              <a:t>spend time </a:t>
            </a:r>
            <a:r>
              <a:rPr lang="en-US" altLang="zh-CN" sz="1600" b="0" i="0" u="none" strike="noStrike" kern="0" cap="none" spc="0" baseline="0">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97765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3234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has a flexible form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5094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Quick and easy retrieval of </a:t>
            </a:r>
            <a:r>
              <a:rPr lang="en-US" altLang="zh-CN" sz="1600" b="0" i="0" u="none" strike="noStrike" kern="0" cap="none" spc="0" baseline="0">
                <a:solidFill>
                  <a:srgbClr val="000000"/>
                </a:solidFill>
                <a:latin typeface="Arial" pitchFamily="0" charset="0"/>
                <a:ea typeface="Arial" pitchFamily="0" charset="0"/>
                <a:cs typeface="Lucida Sans"/>
              </a:rPr>
              <a:t>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The system is not person </a:t>
            </a:r>
            <a:r>
              <a:rPr lang="en-US" altLang="zh-CN" sz="1600" b="0" i="0" u="none" strike="noStrike" kern="0" cap="none" spc="0" baseline="0">
                <a:solidFill>
                  <a:srgbClr val="000000"/>
                </a:solidFill>
                <a:latin typeface="Arial" pitchFamily="0" charset="0"/>
                <a:ea typeface="Arial" pitchFamily="0" charset="0"/>
                <a:cs typeface="Lucida Sans"/>
              </a:rPr>
              <a:t>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Knowledge of computer skill required is minimum</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Use of this system will automate the </a:t>
            </a:r>
            <a:r>
              <a:rPr lang="en-US" altLang="zh-CN" sz="1600" b="0" i="0" u="none" strike="noStrike" kern="0" cap="none" spc="0" baseline="0">
                <a:solidFill>
                  <a:srgbClr val="000000"/>
                </a:solidFill>
                <a:latin typeface="Arial" pitchFamily="0" charset="0"/>
                <a:ea typeface="Arial" pitchFamily="0" charset="0"/>
                <a:cs typeface="Lucida Sans"/>
              </a:rPr>
              <a:t>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t>
            </a:r>
            <a:r>
              <a:rPr lang="en-US" altLang="zh-CN" sz="1600" b="0" i="0" u="none" strike="noStrike" kern="0" cap="none" spc="0" baseline="0">
                <a:solidFill>
                  <a:srgbClr val="000000"/>
                </a:solidFill>
                <a:latin typeface="Arial" pitchFamily="0" charset="0"/>
                <a:ea typeface="Arial" pitchFamily="0" charset="0"/>
                <a:cs typeface="Lucida Sans"/>
              </a:rPr>
              <a:t>also </a:t>
            </a:r>
            <a:r>
              <a:rPr lang="en-US" altLang="zh-CN" sz="1600" b="0" i="0" u="none" strike="noStrike" kern="0" cap="none" spc="0" baseline="0">
                <a:solidFill>
                  <a:srgbClr val="000000"/>
                </a:solidFill>
                <a:latin typeface="Arial" pitchFamily="0" charset="0"/>
                <a:ea typeface="Arial" pitchFamily="0" charset="0"/>
                <a:cs typeface="Lucida Sans"/>
              </a:rPr>
              <a:t>lead this </a:t>
            </a:r>
            <a:r>
              <a:rPr lang="en-US" altLang="zh-CN" sz="1600" b="0" i="0" u="none" strike="noStrike" kern="0" cap="none" spc="0" baseline="0">
                <a:solidFill>
                  <a:srgbClr val="000000"/>
                </a:solidFill>
                <a:latin typeface="Arial" pitchFamily="0" charset="0"/>
                <a:ea typeface="Arial" pitchFamily="0" charset="0"/>
                <a:cs typeface="Lucida Sans"/>
              </a:rPr>
              <a:t>system </a:t>
            </a:r>
            <a:r>
              <a:rPr lang="en-US" altLang="zh-CN" sz="1600" b="0" i="0" u="none" strike="noStrike" kern="0" cap="none" spc="0" baseline="0">
                <a:solidFill>
                  <a:srgbClr val="000000"/>
                </a:solidFill>
                <a:latin typeface="Arial" pitchFamily="0" charset="0"/>
                <a:ea typeface="Arial" pitchFamily="0" charset="0"/>
                <a:cs typeface="Lucida Sans"/>
              </a:rPr>
              <a:t>to improve </a:t>
            </a:r>
            <a:r>
              <a:rPr lang="en-US" altLang="zh-CN" sz="1600" b="0" i="0" u="none" strike="noStrike" kern="0" cap="none" spc="0" baseline="0">
                <a:solidFill>
                  <a:srgbClr val="000000"/>
                </a:solidFill>
                <a:latin typeface="Arial" pitchFamily="0" charset="0"/>
                <a:ea typeface="Arial" pitchFamily="0" charset="0"/>
                <a:cs typeface="Lucida Sans"/>
              </a:rPr>
              <a:t>the </a:t>
            </a:r>
            <a:r>
              <a:rPr lang="en-US" altLang="zh-CN" sz="1600" b="0" i="0" u="none" strike="noStrike" kern="0" cap="none" spc="0" baseline="0">
                <a:solidFill>
                  <a:srgbClr val="000000"/>
                </a:solidFill>
                <a:latin typeface="Arial" pitchFamily="0" charset="0"/>
                <a:ea typeface="Arial" pitchFamily="0" charset="0"/>
                <a:cs typeface="Lucida Sans"/>
              </a:rPr>
              <a:t>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7191540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69999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526860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103027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2024-04-06T19:37:02Z</dcterms:created>
  <dcterms:modified xsi:type="dcterms:W3CDTF">2024-04-12T02:17:51Z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ies>
</file>