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Introductions</a:t>
          </a:r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DE091E4A-EF9D-41BB-884B-DAA1B0918D6D}">
      <dgm:prSet phldrT="[Text]"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Loops</a:t>
          </a:r>
        </a:p>
      </dgm:t>
    </dgm:pt>
    <dgm:pt modelId="{7F9EFF6B-2655-4C15-8191-FEB5898B4CD4}" type="parTrans" cxnId="{A953778D-35CA-4034-85D3-D486463BBEA4}">
      <dgm:prSet/>
      <dgm:spPr/>
      <dgm:t>
        <a:bodyPr/>
        <a:lstStyle/>
        <a:p>
          <a:endParaRPr lang="en-US"/>
        </a:p>
      </dgm:t>
    </dgm:pt>
    <dgm:pt modelId="{93E3B98D-888E-416D-B2D3-EA72150EDA5A}" type="sibTrans" cxnId="{A953778D-35CA-4034-85D3-D486463BBEA4}">
      <dgm:prSet/>
      <dgm:spPr/>
      <dgm:t>
        <a:bodyPr/>
        <a:lstStyle/>
        <a:p>
          <a:endParaRPr lang="en-US"/>
        </a:p>
      </dgm:t>
    </dgm:pt>
    <dgm:pt modelId="{1423AB0F-1D38-445D-A822-4CF74FC079B1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Conditional Operators</a:t>
          </a:r>
        </a:p>
      </dgm:t>
    </dgm:pt>
    <dgm:pt modelId="{5F7585D1-8E36-42C6-B480-FE82D90DE664}" type="parTrans" cxnId="{4F5FE157-D6B9-4729-9B3A-FDB45ADE952F}">
      <dgm:prSet/>
      <dgm:spPr/>
      <dgm:t>
        <a:bodyPr/>
        <a:lstStyle/>
        <a:p>
          <a:endParaRPr lang="en-US"/>
        </a:p>
      </dgm:t>
    </dgm:pt>
    <dgm:pt modelId="{6A56FBBD-3A44-466E-90CD-43A992EAD2C9}" type="sibTrans" cxnId="{4F5FE157-D6B9-4729-9B3A-FDB45ADE952F}">
      <dgm:prSet/>
      <dgm:spPr/>
      <dgm:t>
        <a:bodyPr/>
        <a:lstStyle/>
        <a:p>
          <a:endParaRPr lang="en-US"/>
        </a:p>
      </dgm:t>
    </dgm:pt>
    <dgm:pt modelId="{D8C46262-9067-4467-A904-AE070F8C95CB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Comparison Operators</a:t>
          </a:r>
        </a:p>
      </dgm:t>
    </dgm:pt>
    <dgm:pt modelId="{EAEB661D-D140-4E45-9B62-7A2B614EB3CB}" type="parTrans" cxnId="{99F25413-DDF5-43AA-A355-DCDD99B4688F}">
      <dgm:prSet/>
      <dgm:spPr/>
      <dgm:t>
        <a:bodyPr/>
        <a:lstStyle/>
        <a:p>
          <a:endParaRPr lang="en-US"/>
        </a:p>
      </dgm:t>
    </dgm:pt>
    <dgm:pt modelId="{CB72F381-7FF7-4284-A4AC-06840AC734BC}" type="sibTrans" cxnId="{99F25413-DDF5-43AA-A355-DCDD99B4688F}">
      <dgm:prSet/>
      <dgm:spPr/>
      <dgm:t>
        <a:bodyPr/>
        <a:lstStyle/>
        <a:p>
          <a:endParaRPr lang="en-US"/>
        </a:p>
      </dgm:t>
    </dgm:pt>
    <dgm:pt modelId="{AE330853-ACAA-4E46-92CB-2ECE19A41D4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IDE/Text Editors</a:t>
          </a:r>
        </a:p>
      </dgm:t>
    </dgm:pt>
    <dgm:pt modelId="{24EBF22E-6046-42F3-AF40-A2A19A81A1EF}" type="parTrans" cxnId="{6C018B70-9F4F-4888-BF7D-4AB622E8AFEA}">
      <dgm:prSet/>
      <dgm:spPr/>
      <dgm:t>
        <a:bodyPr/>
        <a:lstStyle/>
        <a:p>
          <a:endParaRPr lang="en-US"/>
        </a:p>
      </dgm:t>
    </dgm:pt>
    <dgm:pt modelId="{2DFC9632-294A-4209-A222-AD6089D7679F}" type="sibTrans" cxnId="{6C018B70-9F4F-4888-BF7D-4AB622E8AFEA}">
      <dgm:prSet/>
      <dgm:spPr/>
      <dgm:t>
        <a:bodyPr/>
        <a:lstStyle/>
        <a:p>
          <a:endParaRPr lang="en-US"/>
        </a:p>
      </dgm:t>
    </dgm:pt>
    <dgm:pt modelId="{EA3DAD3A-25EC-41C2-8921-943B9ABA5317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Azure Notebooks</a:t>
          </a:r>
          <a:endParaRPr lang="en-US" dirty="0"/>
        </a:p>
      </dgm:t>
    </dgm:pt>
    <dgm:pt modelId="{D1578A07-AAE7-40A9-94E3-5336E33930FD}" type="parTrans" cxnId="{DAC8C060-5731-4EB7-AC00-B981D5AE55A6}">
      <dgm:prSet/>
      <dgm:spPr/>
      <dgm:t>
        <a:bodyPr/>
        <a:lstStyle/>
        <a:p>
          <a:endParaRPr lang="en-US"/>
        </a:p>
      </dgm:t>
    </dgm:pt>
    <dgm:pt modelId="{4DE1C64A-2337-4AB5-A363-A761CF28BEED}" type="sibTrans" cxnId="{DAC8C060-5731-4EB7-AC00-B981D5AE55A6}">
      <dgm:prSet/>
      <dgm:spPr/>
      <dgm:t>
        <a:bodyPr/>
        <a:lstStyle/>
        <a:p>
          <a:endParaRPr lang="en-US"/>
        </a:p>
      </dgm:t>
    </dgm:pt>
    <dgm:pt modelId="{6BF18443-35F8-4A83-86E8-7CB3FD203BA9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Data Structures</a:t>
          </a:r>
        </a:p>
      </dgm:t>
    </dgm:pt>
    <dgm:pt modelId="{3A5907C7-DF5E-4106-AF4E-EF7436BDB984}" type="parTrans" cxnId="{53B1C920-75A2-4B71-9DBB-C224FCC9EF4F}">
      <dgm:prSet/>
      <dgm:spPr/>
      <dgm:t>
        <a:bodyPr/>
        <a:lstStyle/>
        <a:p>
          <a:endParaRPr lang="en-US"/>
        </a:p>
      </dgm:t>
    </dgm:pt>
    <dgm:pt modelId="{BFF20AE1-A3E8-4E52-A02D-C8573759A964}" type="sibTrans" cxnId="{53B1C920-75A2-4B71-9DBB-C224FCC9EF4F}">
      <dgm:prSet/>
      <dgm:spPr/>
      <dgm:t>
        <a:bodyPr/>
        <a:lstStyle/>
        <a:p>
          <a:endParaRPr lang="en-US"/>
        </a:p>
      </dgm:t>
    </dgm:pt>
    <dgm:pt modelId="{BB883DBE-00BA-5B41-834A-CD2405D6F4D8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Functions</a:t>
          </a:r>
        </a:p>
      </dgm:t>
    </dgm:pt>
    <dgm:pt modelId="{86EA0214-94DE-B746-82C2-02F9D089A5A5}" type="parTrans" cxnId="{C92F718B-D289-9743-8DE2-5F77718F7528}">
      <dgm:prSet/>
      <dgm:spPr/>
      <dgm:t>
        <a:bodyPr/>
        <a:lstStyle/>
        <a:p>
          <a:endParaRPr lang="en-US"/>
        </a:p>
      </dgm:t>
    </dgm:pt>
    <dgm:pt modelId="{34132A2B-42F2-2341-9EC2-9F7EF21B4EB6}" type="sibTrans" cxnId="{C92F718B-D289-9743-8DE2-5F77718F7528}">
      <dgm:prSet/>
      <dgm:spPr/>
      <dgm:t>
        <a:bodyPr/>
        <a:lstStyle/>
        <a:p>
          <a:endParaRPr lang="en-US"/>
        </a:p>
      </dgm:t>
    </dgm:pt>
    <dgm:pt modelId="{DBD06C84-828D-8943-BAE3-7FA69671E19F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Modules</a:t>
          </a:r>
        </a:p>
      </dgm:t>
    </dgm:pt>
    <dgm:pt modelId="{006EF1C8-5DA8-8C4A-AF12-8060409D798C}" type="parTrans" cxnId="{B5A24EC6-04BD-E94B-8548-AEBB43652899}">
      <dgm:prSet/>
      <dgm:spPr/>
      <dgm:t>
        <a:bodyPr/>
        <a:lstStyle/>
        <a:p>
          <a:endParaRPr lang="en-US"/>
        </a:p>
      </dgm:t>
    </dgm:pt>
    <dgm:pt modelId="{7FCEA57E-DA18-9E46-9377-1407D33796FF}" type="sibTrans" cxnId="{B5A24EC6-04BD-E94B-8548-AEBB43652899}">
      <dgm:prSet/>
      <dgm:spPr/>
      <dgm:t>
        <a:bodyPr/>
        <a:lstStyle/>
        <a:p>
          <a:endParaRPr lang="en-US"/>
        </a:p>
      </dgm:t>
    </dgm:pt>
    <dgm:pt modelId="{9093ABA9-2CC0-EB40-9B6C-9FBF5A6CD96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Exception Handling</a:t>
          </a:r>
        </a:p>
      </dgm:t>
    </dgm:pt>
    <dgm:pt modelId="{F55269ED-BD57-CD47-930F-4C928CB1AE9A}" type="parTrans" cxnId="{56C05770-E6B7-BD43-ACEC-518F9C8AD1E3}">
      <dgm:prSet/>
      <dgm:spPr/>
      <dgm:t>
        <a:bodyPr/>
        <a:lstStyle/>
        <a:p>
          <a:endParaRPr lang="en-US"/>
        </a:p>
      </dgm:t>
    </dgm:pt>
    <dgm:pt modelId="{F9A2F88F-B2E9-204A-8190-84FE4BC796F5}" type="sibTrans" cxnId="{56C05770-E6B7-BD43-ACEC-518F9C8AD1E3}">
      <dgm:prSet/>
      <dgm:spPr/>
      <dgm:t>
        <a:bodyPr/>
        <a:lstStyle/>
        <a:p>
          <a:endParaRPr lang="en-US"/>
        </a:p>
      </dgm:t>
    </dgm:pt>
    <dgm:pt modelId="{A326A885-8BFB-4C07-A333-38078A44011E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Why Python?</a:t>
          </a:r>
        </a:p>
      </dgm:t>
    </dgm:pt>
    <dgm:pt modelId="{F2223942-7137-4F51-BCD8-37951754F270}" type="parTrans" cxnId="{CD5B9F0F-7C15-497B-A06C-6C33745B8237}">
      <dgm:prSet/>
      <dgm:spPr/>
      <dgm:t>
        <a:bodyPr/>
        <a:lstStyle/>
        <a:p>
          <a:endParaRPr lang="en-US"/>
        </a:p>
      </dgm:t>
    </dgm:pt>
    <dgm:pt modelId="{34DE7BBA-D1C1-41E9-AD02-7352060B9ED2}" type="sibTrans" cxnId="{CD5B9F0F-7C15-497B-A06C-6C33745B8237}">
      <dgm:prSet/>
      <dgm:spPr/>
      <dgm:t>
        <a:bodyPr/>
        <a:lstStyle/>
        <a:p>
          <a:endParaRPr lang="en-US"/>
        </a:p>
      </dgm:t>
    </dgm:pt>
    <dgm:pt modelId="{826A08B8-5E7F-40F2-95E0-55DD4359FB9C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The Basics</a:t>
          </a:r>
          <a:endParaRPr lang="en-US" dirty="0"/>
        </a:p>
      </dgm:t>
    </dgm:pt>
    <dgm:pt modelId="{DFB26577-F202-41A7-8027-892F8041F3A3}" type="parTrans" cxnId="{1A54D1BC-2AC1-4263-99D6-17635D9112C7}">
      <dgm:prSet/>
      <dgm:spPr/>
      <dgm:t>
        <a:bodyPr/>
        <a:lstStyle/>
        <a:p>
          <a:endParaRPr lang="en-US"/>
        </a:p>
      </dgm:t>
    </dgm:pt>
    <dgm:pt modelId="{CAE3F7EB-0C85-419F-9383-FD41E5A8C12E}" type="sibTrans" cxnId="{1A54D1BC-2AC1-4263-99D6-17635D9112C7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12"/>
      <dgm:spPr/>
    </dgm:pt>
    <dgm:pt modelId="{9EB2B872-AF6A-4097-9DC5-DA51AA82E595}" type="pres">
      <dgm:prSet presAssocID="{2441D3CF-DCAD-4AA1-9DCB-7DCE65E9CFB0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12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98482BA3-B069-4BB7-8301-4290E315F4F9}" type="pres">
      <dgm:prSet presAssocID="{A326A885-8BFB-4C07-A333-38078A44011E}" presName="parentLin" presStyleCnt="0"/>
      <dgm:spPr/>
    </dgm:pt>
    <dgm:pt modelId="{D93FE09F-CBCA-41A9-98DE-939EDF6C2823}" type="pres">
      <dgm:prSet presAssocID="{A326A885-8BFB-4C07-A333-38078A44011E}" presName="parentLeftMargin" presStyleLbl="node1" presStyleIdx="0" presStyleCnt="12"/>
      <dgm:spPr/>
    </dgm:pt>
    <dgm:pt modelId="{1BC228A2-7506-4CC2-A436-CD62EFAC6E1F}" type="pres">
      <dgm:prSet presAssocID="{A326A885-8BFB-4C07-A333-38078A44011E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A66E8FB-7164-457F-8A20-01805DC973E8}" type="pres">
      <dgm:prSet presAssocID="{A326A885-8BFB-4C07-A333-38078A44011E}" presName="negativeSpace" presStyleCnt="0"/>
      <dgm:spPr/>
    </dgm:pt>
    <dgm:pt modelId="{4C5263E5-51E4-4DB6-B7C3-CBF0E2EF663C}" type="pres">
      <dgm:prSet presAssocID="{A326A885-8BFB-4C07-A333-38078A44011E}" presName="childText" presStyleLbl="conFgAcc1" presStyleIdx="1" presStyleCnt="12">
        <dgm:presLayoutVars>
          <dgm:bulletEnabled val="1"/>
        </dgm:presLayoutVars>
      </dgm:prSet>
      <dgm:spPr/>
    </dgm:pt>
    <dgm:pt modelId="{9D6F0208-9E46-4F9E-AA9E-933F4949BF93}" type="pres">
      <dgm:prSet presAssocID="{34DE7BBA-D1C1-41E9-AD02-7352060B9ED2}" presName="spaceBetweenRectangles" presStyleCnt="0"/>
      <dgm:spPr/>
    </dgm:pt>
    <dgm:pt modelId="{DC66FD53-FA05-4B54-9C28-7D5899B67FAE}" type="pres">
      <dgm:prSet presAssocID="{AE330853-ACAA-4E46-92CB-2ECE19A41D4D}" presName="parentLin" presStyleCnt="0"/>
      <dgm:spPr/>
    </dgm:pt>
    <dgm:pt modelId="{699DCC03-04E3-496E-988A-A2AA2F593CF8}" type="pres">
      <dgm:prSet presAssocID="{AE330853-ACAA-4E46-92CB-2ECE19A41D4D}" presName="parentLeftMargin" presStyleLbl="node1" presStyleIdx="1" presStyleCnt="12"/>
      <dgm:spPr/>
    </dgm:pt>
    <dgm:pt modelId="{A57D7FB9-801D-4729-B113-02EDB02DB97E}" type="pres">
      <dgm:prSet presAssocID="{AE330853-ACAA-4E46-92CB-2ECE19A41D4D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FA2B1544-FD9E-486E-AA10-9114FC76650B}" type="pres">
      <dgm:prSet presAssocID="{AE330853-ACAA-4E46-92CB-2ECE19A41D4D}" presName="negativeSpace" presStyleCnt="0"/>
      <dgm:spPr/>
    </dgm:pt>
    <dgm:pt modelId="{1042439C-F633-4D0A-9BB5-EF4AD5E36B2C}" type="pres">
      <dgm:prSet presAssocID="{AE330853-ACAA-4E46-92CB-2ECE19A41D4D}" presName="childText" presStyleLbl="conFgAcc1" presStyleIdx="2" presStyleCnt="12">
        <dgm:presLayoutVars>
          <dgm:bulletEnabled val="1"/>
        </dgm:presLayoutVars>
      </dgm:prSet>
      <dgm:spPr/>
    </dgm:pt>
    <dgm:pt modelId="{C27B6B1E-7B12-433C-95A1-07DFB7F846E7}" type="pres">
      <dgm:prSet presAssocID="{2DFC9632-294A-4209-A222-AD6089D7679F}" presName="spaceBetweenRectangles" presStyleCnt="0"/>
      <dgm:spPr/>
    </dgm:pt>
    <dgm:pt modelId="{5DA76D80-D4B6-4C10-89D6-BADC85EC2709}" type="pres">
      <dgm:prSet presAssocID="{EA3DAD3A-25EC-41C2-8921-943B9ABA5317}" presName="parentLin" presStyleCnt="0"/>
      <dgm:spPr/>
    </dgm:pt>
    <dgm:pt modelId="{7ADB1107-A141-4A25-904B-E678A1B0B0DC}" type="pres">
      <dgm:prSet presAssocID="{EA3DAD3A-25EC-41C2-8921-943B9ABA5317}" presName="parentLeftMargin" presStyleLbl="node1" presStyleIdx="2" presStyleCnt="12"/>
      <dgm:spPr/>
    </dgm:pt>
    <dgm:pt modelId="{E4ECB096-F737-4492-BD8B-3D9C97664118}" type="pres">
      <dgm:prSet presAssocID="{EA3DAD3A-25EC-41C2-8921-943B9ABA5317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6E9C8B50-7CF5-4394-AE15-B19F45DE9875}" type="pres">
      <dgm:prSet presAssocID="{EA3DAD3A-25EC-41C2-8921-943B9ABA5317}" presName="negativeSpace" presStyleCnt="0"/>
      <dgm:spPr/>
    </dgm:pt>
    <dgm:pt modelId="{E82D658B-180E-4B86-9E59-D4E330C3B91A}" type="pres">
      <dgm:prSet presAssocID="{EA3DAD3A-25EC-41C2-8921-943B9ABA5317}" presName="childText" presStyleLbl="conFgAcc1" presStyleIdx="3" presStyleCnt="12">
        <dgm:presLayoutVars>
          <dgm:bulletEnabled val="1"/>
        </dgm:presLayoutVars>
      </dgm:prSet>
      <dgm:spPr/>
    </dgm:pt>
    <dgm:pt modelId="{7E6742C0-7872-477D-8602-C903A965C40D}" type="pres">
      <dgm:prSet presAssocID="{4DE1C64A-2337-4AB5-A363-A761CF28BEED}" presName="spaceBetweenRectangles" presStyleCnt="0"/>
      <dgm:spPr/>
    </dgm:pt>
    <dgm:pt modelId="{CF76AA64-F3E8-4EFB-9F5E-995A69D9FA82}" type="pres">
      <dgm:prSet presAssocID="{826A08B8-5E7F-40F2-95E0-55DD4359FB9C}" presName="parentLin" presStyleCnt="0"/>
      <dgm:spPr/>
    </dgm:pt>
    <dgm:pt modelId="{AFB5C4F4-5751-4378-AAC0-665AE847D6AE}" type="pres">
      <dgm:prSet presAssocID="{826A08B8-5E7F-40F2-95E0-55DD4359FB9C}" presName="parentLeftMargin" presStyleLbl="node1" presStyleIdx="3" presStyleCnt="12"/>
      <dgm:spPr/>
    </dgm:pt>
    <dgm:pt modelId="{A06D8BDA-7CE5-4FD7-8E9E-0AF8702BB8E3}" type="pres">
      <dgm:prSet presAssocID="{826A08B8-5E7F-40F2-95E0-55DD4359FB9C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0DFE5C27-0524-4F64-A418-ECEA75347CE2}" type="pres">
      <dgm:prSet presAssocID="{826A08B8-5E7F-40F2-95E0-55DD4359FB9C}" presName="negativeSpace" presStyleCnt="0"/>
      <dgm:spPr/>
    </dgm:pt>
    <dgm:pt modelId="{8E9EC354-4081-44CD-99B3-78BE37DDA6BF}" type="pres">
      <dgm:prSet presAssocID="{826A08B8-5E7F-40F2-95E0-55DD4359FB9C}" presName="childText" presStyleLbl="conFgAcc1" presStyleIdx="4" presStyleCnt="12">
        <dgm:presLayoutVars>
          <dgm:bulletEnabled val="1"/>
        </dgm:presLayoutVars>
      </dgm:prSet>
      <dgm:spPr/>
    </dgm:pt>
    <dgm:pt modelId="{D157D8E1-B3BC-460B-AAB1-6C82D8F8BEDC}" type="pres">
      <dgm:prSet presAssocID="{CAE3F7EB-0C85-419F-9383-FD41E5A8C12E}" presName="spaceBetweenRectangles" presStyleCnt="0"/>
      <dgm:spPr/>
    </dgm:pt>
    <dgm:pt modelId="{E6F7ED6D-AA4D-4799-BFAB-787D005BBBC8}" type="pres">
      <dgm:prSet presAssocID="{6BF18443-35F8-4A83-86E8-7CB3FD203BA9}" presName="parentLin" presStyleCnt="0"/>
      <dgm:spPr/>
    </dgm:pt>
    <dgm:pt modelId="{68634F59-93DF-4D75-8F2E-49AF112417C2}" type="pres">
      <dgm:prSet presAssocID="{6BF18443-35F8-4A83-86E8-7CB3FD203BA9}" presName="parentLeftMargin" presStyleLbl="node1" presStyleIdx="4" presStyleCnt="12"/>
      <dgm:spPr/>
    </dgm:pt>
    <dgm:pt modelId="{A5ADACA8-23F3-47AF-8A21-5B835BB94677}" type="pres">
      <dgm:prSet presAssocID="{6BF18443-35F8-4A83-86E8-7CB3FD203BA9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95E16ECA-A6B1-48B5-93C8-50EF7CBE9DD2}" type="pres">
      <dgm:prSet presAssocID="{6BF18443-35F8-4A83-86E8-7CB3FD203BA9}" presName="negativeSpace" presStyleCnt="0"/>
      <dgm:spPr/>
    </dgm:pt>
    <dgm:pt modelId="{FC458E48-BFB5-4682-A544-BEB0C6995359}" type="pres">
      <dgm:prSet presAssocID="{6BF18443-35F8-4A83-86E8-7CB3FD203BA9}" presName="childText" presStyleLbl="conFgAcc1" presStyleIdx="5" presStyleCnt="12">
        <dgm:presLayoutVars>
          <dgm:bulletEnabled val="1"/>
        </dgm:presLayoutVars>
      </dgm:prSet>
      <dgm:spPr/>
    </dgm:pt>
    <dgm:pt modelId="{07B14D20-2ED7-40C5-A38B-BEE3C3DE9CA0}" type="pres">
      <dgm:prSet presAssocID="{BFF20AE1-A3E8-4E52-A02D-C8573759A964}" presName="spaceBetweenRectangles" presStyleCnt="0"/>
      <dgm:spPr/>
    </dgm:pt>
    <dgm:pt modelId="{2B6ED0B1-A4CE-4B83-B647-CACD5CF0BAA4}" type="pres">
      <dgm:prSet presAssocID="{D8C46262-9067-4467-A904-AE070F8C95CB}" presName="parentLin" presStyleCnt="0"/>
      <dgm:spPr/>
    </dgm:pt>
    <dgm:pt modelId="{0BE0BF10-E8F2-415E-97D5-DD279FEA5C3E}" type="pres">
      <dgm:prSet presAssocID="{D8C46262-9067-4467-A904-AE070F8C95CB}" presName="parentLeftMargin" presStyleLbl="node1" presStyleIdx="5" presStyleCnt="12"/>
      <dgm:spPr/>
    </dgm:pt>
    <dgm:pt modelId="{E6E96AE6-914E-4C9B-9BC4-B810FDB147C1}" type="pres">
      <dgm:prSet presAssocID="{D8C46262-9067-4467-A904-AE070F8C95CB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E43AC42E-2089-4F9E-AE2E-E8B012EBE869}" type="pres">
      <dgm:prSet presAssocID="{D8C46262-9067-4467-A904-AE070F8C95CB}" presName="negativeSpace" presStyleCnt="0"/>
      <dgm:spPr/>
    </dgm:pt>
    <dgm:pt modelId="{FD094B59-FE9E-49A1-97EF-00F0B70B4E87}" type="pres">
      <dgm:prSet presAssocID="{D8C46262-9067-4467-A904-AE070F8C95CB}" presName="childText" presStyleLbl="conFgAcc1" presStyleIdx="6" presStyleCnt="12">
        <dgm:presLayoutVars>
          <dgm:bulletEnabled val="1"/>
        </dgm:presLayoutVars>
      </dgm:prSet>
      <dgm:spPr/>
    </dgm:pt>
    <dgm:pt modelId="{FA52998E-D2BA-4AA6-9C03-52A7A8AAAF68}" type="pres">
      <dgm:prSet presAssocID="{CB72F381-7FF7-4284-A4AC-06840AC734BC}" presName="spaceBetweenRectangles" presStyleCnt="0"/>
      <dgm:spPr/>
    </dgm:pt>
    <dgm:pt modelId="{669D1627-7C49-4D6C-A5DC-EE856088B800}" type="pres">
      <dgm:prSet presAssocID="{1423AB0F-1D38-445D-A822-4CF74FC079B1}" presName="parentLin" presStyleCnt="0"/>
      <dgm:spPr/>
    </dgm:pt>
    <dgm:pt modelId="{D831E9C9-0D74-4736-AADC-CE8404D45BDC}" type="pres">
      <dgm:prSet presAssocID="{1423AB0F-1D38-445D-A822-4CF74FC079B1}" presName="parentLeftMargin" presStyleLbl="node1" presStyleIdx="6" presStyleCnt="12"/>
      <dgm:spPr/>
    </dgm:pt>
    <dgm:pt modelId="{78E36ADC-47EB-40B8-805E-8606FBC314FC}" type="pres">
      <dgm:prSet presAssocID="{1423AB0F-1D38-445D-A822-4CF74FC079B1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601FCE0C-DA10-4A88-9C46-31846CC9E4CC}" type="pres">
      <dgm:prSet presAssocID="{1423AB0F-1D38-445D-A822-4CF74FC079B1}" presName="negativeSpace" presStyleCnt="0"/>
      <dgm:spPr/>
    </dgm:pt>
    <dgm:pt modelId="{61A38A41-6809-4450-89FB-5963FA111000}" type="pres">
      <dgm:prSet presAssocID="{1423AB0F-1D38-445D-A822-4CF74FC079B1}" presName="childText" presStyleLbl="conFgAcc1" presStyleIdx="7" presStyleCnt="12">
        <dgm:presLayoutVars>
          <dgm:bulletEnabled val="1"/>
        </dgm:presLayoutVars>
      </dgm:prSet>
      <dgm:spPr/>
    </dgm:pt>
    <dgm:pt modelId="{E38DB504-71A5-4067-98AF-081B1F79C450}" type="pres">
      <dgm:prSet presAssocID="{6A56FBBD-3A44-466E-90CD-43A992EAD2C9}" presName="spaceBetweenRectangles" presStyleCnt="0"/>
      <dgm:spPr/>
    </dgm:pt>
    <dgm:pt modelId="{256B0FD7-59CF-4B18-8062-31FC377B0891}" type="pres">
      <dgm:prSet presAssocID="{DE091E4A-EF9D-41BB-884B-DAA1B0918D6D}" presName="parentLin" presStyleCnt="0"/>
      <dgm:spPr/>
    </dgm:pt>
    <dgm:pt modelId="{EC32A382-0ADD-491E-8D74-968BA7A55CE6}" type="pres">
      <dgm:prSet presAssocID="{DE091E4A-EF9D-41BB-884B-DAA1B0918D6D}" presName="parentLeftMargin" presStyleLbl="node1" presStyleIdx="7" presStyleCnt="12"/>
      <dgm:spPr/>
    </dgm:pt>
    <dgm:pt modelId="{A5A798FE-B86F-43D9-9F28-6F8CAB72C0EE}" type="pres">
      <dgm:prSet presAssocID="{DE091E4A-EF9D-41BB-884B-DAA1B0918D6D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52688B2-6515-4657-B743-B9AED73C6085}" type="pres">
      <dgm:prSet presAssocID="{DE091E4A-EF9D-41BB-884B-DAA1B0918D6D}" presName="negativeSpace" presStyleCnt="0"/>
      <dgm:spPr/>
    </dgm:pt>
    <dgm:pt modelId="{91A9641F-8D50-4C9C-9A98-ED2ACAB270DA}" type="pres">
      <dgm:prSet presAssocID="{DE091E4A-EF9D-41BB-884B-DAA1B0918D6D}" presName="childText" presStyleLbl="conFgAcc1" presStyleIdx="8" presStyleCnt="12">
        <dgm:presLayoutVars>
          <dgm:bulletEnabled val="1"/>
        </dgm:presLayoutVars>
      </dgm:prSet>
      <dgm:spPr/>
    </dgm:pt>
    <dgm:pt modelId="{DF749BB0-88A5-BF47-B207-C75070B7522D}" type="pres">
      <dgm:prSet presAssocID="{93E3B98D-888E-416D-B2D3-EA72150EDA5A}" presName="spaceBetweenRectangles" presStyleCnt="0"/>
      <dgm:spPr/>
    </dgm:pt>
    <dgm:pt modelId="{41DC4E6E-D09D-2244-8600-F9A8F06BD6FF}" type="pres">
      <dgm:prSet presAssocID="{BB883DBE-00BA-5B41-834A-CD2405D6F4D8}" presName="parentLin" presStyleCnt="0"/>
      <dgm:spPr/>
    </dgm:pt>
    <dgm:pt modelId="{267AEB5D-BA6E-3C48-9232-3961DB7DEE3B}" type="pres">
      <dgm:prSet presAssocID="{BB883DBE-00BA-5B41-834A-CD2405D6F4D8}" presName="parentLeftMargin" presStyleLbl="node1" presStyleIdx="8" presStyleCnt="12"/>
      <dgm:spPr/>
    </dgm:pt>
    <dgm:pt modelId="{AF800F23-3ADA-D24C-AC96-9738C0EDA63A}" type="pres">
      <dgm:prSet presAssocID="{BB883DBE-00BA-5B41-834A-CD2405D6F4D8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AE01F87-668C-574A-A6E0-803D31374BA1}" type="pres">
      <dgm:prSet presAssocID="{BB883DBE-00BA-5B41-834A-CD2405D6F4D8}" presName="negativeSpace" presStyleCnt="0"/>
      <dgm:spPr/>
    </dgm:pt>
    <dgm:pt modelId="{47C7E9B5-F629-2344-993E-AD8EFE3E77CF}" type="pres">
      <dgm:prSet presAssocID="{BB883DBE-00BA-5B41-834A-CD2405D6F4D8}" presName="childText" presStyleLbl="conFgAcc1" presStyleIdx="9" presStyleCnt="12">
        <dgm:presLayoutVars>
          <dgm:bulletEnabled val="1"/>
        </dgm:presLayoutVars>
      </dgm:prSet>
      <dgm:spPr/>
    </dgm:pt>
    <dgm:pt modelId="{250FC4CF-4FF4-D843-8C50-026025D523E6}" type="pres">
      <dgm:prSet presAssocID="{34132A2B-42F2-2341-9EC2-9F7EF21B4EB6}" presName="spaceBetweenRectangles" presStyleCnt="0"/>
      <dgm:spPr/>
    </dgm:pt>
    <dgm:pt modelId="{FCE751C1-2B56-BC40-A315-902E8B6E2DF4}" type="pres">
      <dgm:prSet presAssocID="{DBD06C84-828D-8943-BAE3-7FA69671E19F}" presName="parentLin" presStyleCnt="0"/>
      <dgm:spPr/>
    </dgm:pt>
    <dgm:pt modelId="{3BBED652-6759-3547-BBCC-7F7BC73DAAE0}" type="pres">
      <dgm:prSet presAssocID="{DBD06C84-828D-8943-BAE3-7FA69671E19F}" presName="parentLeftMargin" presStyleLbl="node1" presStyleIdx="9" presStyleCnt="12"/>
      <dgm:spPr/>
    </dgm:pt>
    <dgm:pt modelId="{690ED3AE-E0FB-B846-8AC4-556E623FE090}" type="pres">
      <dgm:prSet presAssocID="{DBD06C84-828D-8943-BAE3-7FA69671E19F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9A8F35B7-CDA7-0147-BFA0-0581EF4E28B1}" type="pres">
      <dgm:prSet presAssocID="{DBD06C84-828D-8943-BAE3-7FA69671E19F}" presName="negativeSpace" presStyleCnt="0"/>
      <dgm:spPr/>
    </dgm:pt>
    <dgm:pt modelId="{22BBCE89-D636-6341-B89B-80C8F604D102}" type="pres">
      <dgm:prSet presAssocID="{DBD06C84-828D-8943-BAE3-7FA69671E19F}" presName="childText" presStyleLbl="conFgAcc1" presStyleIdx="10" presStyleCnt="12">
        <dgm:presLayoutVars>
          <dgm:bulletEnabled val="1"/>
        </dgm:presLayoutVars>
      </dgm:prSet>
      <dgm:spPr/>
    </dgm:pt>
    <dgm:pt modelId="{A2F1D83C-02F3-E242-B0AA-63A9DF4FC6B4}" type="pres">
      <dgm:prSet presAssocID="{7FCEA57E-DA18-9E46-9377-1407D33796FF}" presName="spaceBetweenRectangles" presStyleCnt="0"/>
      <dgm:spPr/>
    </dgm:pt>
    <dgm:pt modelId="{34209A18-225B-764E-83A2-38386E81B679}" type="pres">
      <dgm:prSet presAssocID="{9093ABA9-2CC0-EB40-9B6C-9FBF5A6CD96D}" presName="parentLin" presStyleCnt="0"/>
      <dgm:spPr/>
    </dgm:pt>
    <dgm:pt modelId="{BF863511-ABBC-784B-B4F8-CAA2223398F0}" type="pres">
      <dgm:prSet presAssocID="{9093ABA9-2CC0-EB40-9B6C-9FBF5A6CD96D}" presName="parentLeftMargin" presStyleLbl="node1" presStyleIdx="10" presStyleCnt="12"/>
      <dgm:spPr/>
    </dgm:pt>
    <dgm:pt modelId="{758AFF12-80B3-D84A-88DA-129C943EF408}" type="pres">
      <dgm:prSet presAssocID="{9093ABA9-2CC0-EB40-9B6C-9FBF5A6CD96D}" presName="parentText" presStyleLbl="node1" presStyleIdx="11" presStyleCnt="12">
        <dgm:presLayoutVars>
          <dgm:chMax val="0"/>
          <dgm:bulletEnabled val="1"/>
        </dgm:presLayoutVars>
      </dgm:prSet>
      <dgm:spPr/>
    </dgm:pt>
    <dgm:pt modelId="{915A7EC7-6977-B741-AFAF-70A92103DA87}" type="pres">
      <dgm:prSet presAssocID="{9093ABA9-2CC0-EB40-9B6C-9FBF5A6CD96D}" presName="negativeSpace" presStyleCnt="0"/>
      <dgm:spPr/>
    </dgm:pt>
    <dgm:pt modelId="{A5B89DB8-27CC-AD4E-BD07-15AC3FAF5793}" type="pres">
      <dgm:prSet presAssocID="{9093ABA9-2CC0-EB40-9B6C-9FBF5A6CD96D}" presName="childText" presStyleLbl="conFgAcc1" presStyleIdx="11" presStyleCnt="12">
        <dgm:presLayoutVars>
          <dgm:bulletEnabled val="1"/>
        </dgm:presLayoutVars>
      </dgm:prSet>
      <dgm:spPr/>
    </dgm:pt>
  </dgm:ptLst>
  <dgm:cxnLst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CD5B9F0F-7C15-497B-A06C-6C33745B8237}" srcId="{AF8F3852-418C-4CCA-9422-5CA21CCE84D6}" destId="{A326A885-8BFB-4C07-A333-38078A44011E}" srcOrd="1" destOrd="0" parTransId="{F2223942-7137-4F51-BCD8-37951754F270}" sibTransId="{34DE7BBA-D1C1-41E9-AD02-7352060B9ED2}"/>
    <dgm:cxn modelId="{99F25413-DDF5-43AA-A355-DCDD99B4688F}" srcId="{AF8F3852-418C-4CCA-9422-5CA21CCE84D6}" destId="{D8C46262-9067-4467-A904-AE070F8C95CB}" srcOrd="6" destOrd="0" parTransId="{EAEB661D-D140-4E45-9B62-7A2B614EB3CB}" sibTransId="{CB72F381-7FF7-4284-A4AC-06840AC734BC}"/>
    <dgm:cxn modelId="{3A8CFC19-CFA9-44BD-B237-84B1D47ECD6C}" type="presOf" srcId="{AE330853-ACAA-4E46-92CB-2ECE19A41D4D}" destId="{699DCC03-04E3-496E-988A-A2AA2F593CF8}" srcOrd="0" destOrd="0" presId="urn:microsoft.com/office/officeart/2005/8/layout/list1"/>
    <dgm:cxn modelId="{AF390E1B-E82B-2A49-BC1E-168B144BB425}" type="presOf" srcId="{9093ABA9-2CC0-EB40-9B6C-9FBF5A6CD96D}" destId="{BF863511-ABBC-784B-B4F8-CAA2223398F0}" srcOrd="0" destOrd="0" presId="urn:microsoft.com/office/officeart/2005/8/layout/list1"/>
    <dgm:cxn modelId="{53B1C920-75A2-4B71-9DBB-C224FCC9EF4F}" srcId="{AF8F3852-418C-4CCA-9422-5CA21CCE84D6}" destId="{6BF18443-35F8-4A83-86E8-7CB3FD203BA9}" srcOrd="5" destOrd="0" parTransId="{3A5907C7-DF5E-4106-AF4E-EF7436BDB984}" sibTransId="{BFF20AE1-A3E8-4E52-A02D-C8573759A964}"/>
    <dgm:cxn modelId="{31750A29-70F2-46B6-90D8-AF67CF3EDC8D}" type="presOf" srcId="{EA3DAD3A-25EC-41C2-8921-943B9ABA5317}" destId="{E4ECB096-F737-4492-BD8B-3D9C97664118}" srcOrd="1" destOrd="0" presId="urn:microsoft.com/office/officeart/2005/8/layout/list1"/>
    <dgm:cxn modelId="{DA26E12D-B549-477B-A194-61F193E7A78D}" type="presOf" srcId="{1423AB0F-1D38-445D-A822-4CF74FC079B1}" destId="{78E36ADC-47EB-40B8-805E-8606FBC314FC}" srcOrd="1" destOrd="0" presId="urn:microsoft.com/office/officeart/2005/8/layout/list1"/>
    <dgm:cxn modelId="{C780253D-676D-4620-B2BD-264B1CECA0A6}" type="presOf" srcId="{A326A885-8BFB-4C07-A333-38078A44011E}" destId="{1BC228A2-7506-4CC2-A436-CD62EFAC6E1F}" srcOrd="1" destOrd="0" presId="urn:microsoft.com/office/officeart/2005/8/layout/list1"/>
    <dgm:cxn modelId="{9A794B3E-3A5A-4CDE-AC3E-E3C970A6B80E}" type="presOf" srcId="{6BF18443-35F8-4A83-86E8-7CB3FD203BA9}" destId="{68634F59-93DF-4D75-8F2E-49AF112417C2}" srcOrd="0" destOrd="0" presId="urn:microsoft.com/office/officeart/2005/8/layout/list1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2C0ABF40-D8E7-4F14-B61C-12664191C368}" type="presOf" srcId="{DE091E4A-EF9D-41BB-884B-DAA1B0918D6D}" destId="{EC32A382-0ADD-491E-8D74-968BA7A55CE6}" srcOrd="0" destOrd="0" presId="urn:microsoft.com/office/officeart/2005/8/layout/list1"/>
    <dgm:cxn modelId="{DAC8C060-5731-4EB7-AC00-B981D5AE55A6}" srcId="{AF8F3852-418C-4CCA-9422-5CA21CCE84D6}" destId="{EA3DAD3A-25EC-41C2-8921-943B9ABA5317}" srcOrd="3" destOrd="0" parTransId="{D1578A07-AAE7-40A9-94E3-5336E33930FD}" sibTransId="{4DE1C64A-2337-4AB5-A363-A761CF28BEED}"/>
    <dgm:cxn modelId="{CD8D8342-F1E2-4547-8771-0D7D67CD6D96}" type="presOf" srcId="{DBD06C84-828D-8943-BAE3-7FA69671E19F}" destId="{3BBED652-6759-3547-BBCC-7F7BC73DAAE0}" srcOrd="0" destOrd="0" presId="urn:microsoft.com/office/officeart/2005/8/layout/list1"/>
    <dgm:cxn modelId="{31FE2345-6A1A-D04D-B072-4FCF87026139}" type="presOf" srcId="{DBD06C84-828D-8943-BAE3-7FA69671E19F}" destId="{690ED3AE-E0FB-B846-8AC4-556E623FE090}" srcOrd="1" destOrd="0" presId="urn:microsoft.com/office/officeart/2005/8/layout/list1"/>
    <dgm:cxn modelId="{A11B6465-8DBD-A64B-B6CE-ADAE3ACE9CB5}" type="presOf" srcId="{9093ABA9-2CC0-EB40-9B6C-9FBF5A6CD96D}" destId="{758AFF12-80B3-D84A-88DA-129C943EF408}" srcOrd="1" destOrd="0" presId="urn:microsoft.com/office/officeart/2005/8/layout/list1"/>
    <dgm:cxn modelId="{CDAF3E48-2543-A14F-B942-59A6B0E6CDC7}" type="presOf" srcId="{BB883DBE-00BA-5B41-834A-CD2405D6F4D8}" destId="{AF800F23-3ADA-D24C-AC96-9738C0EDA63A}" srcOrd="1" destOrd="0" presId="urn:microsoft.com/office/officeart/2005/8/layout/list1"/>
    <dgm:cxn modelId="{56C05770-E6B7-BD43-ACEC-518F9C8AD1E3}" srcId="{AF8F3852-418C-4CCA-9422-5CA21CCE84D6}" destId="{9093ABA9-2CC0-EB40-9B6C-9FBF5A6CD96D}" srcOrd="11" destOrd="0" parTransId="{F55269ED-BD57-CD47-930F-4C928CB1AE9A}" sibTransId="{F9A2F88F-B2E9-204A-8190-84FE4BC796F5}"/>
    <dgm:cxn modelId="{6C018B70-9F4F-4888-BF7D-4AB622E8AFEA}" srcId="{AF8F3852-418C-4CCA-9422-5CA21CCE84D6}" destId="{AE330853-ACAA-4E46-92CB-2ECE19A41D4D}" srcOrd="2" destOrd="0" parTransId="{24EBF22E-6046-42F3-AF40-A2A19A81A1EF}" sibTransId="{2DFC9632-294A-4209-A222-AD6089D7679F}"/>
    <dgm:cxn modelId="{4F5FE157-D6B9-4729-9B3A-FDB45ADE952F}" srcId="{AF8F3852-418C-4CCA-9422-5CA21CCE84D6}" destId="{1423AB0F-1D38-445D-A822-4CF74FC079B1}" srcOrd="7" destOrd="0" parTransId="{5F7585D1-8E36-42C6-B480-FE82D90DE664}" sibTransId="{6A56FBBD-3A44-466E-90CD-43A992EAD2C9}"/>
    <dgm:cxn modelId="{77FA5659-9042-4A83-A497-313408F54982}" type="presOf" srcId="{6BF18443-35F8-4A83-86E8-7CB3FD203BA9}" destId="{A5ADACA8-23F3-47AF-8A21-5B835BB94677}" srcOrd="1" destOrd="0" presId="urn:microsoft.com/office/officeart/2005/8/layout/list1"/>
    <dgm:cxn modelId="{5C047380-03F7-6F44-A81E-5FE1FBC815CD}" type="presOf" srcId="{BB883DBE-00BA-5B41-834A-CD2405D6F4D8}" destId="{267AEB5D-BA6E-3C48-9232-3961DB7DEE3B}" srcOrd="0" destOrd="0" presId="urn:microsoft.com/office/officeart/2005/8/layout/list1"/>
    <dgm:cxn modelId="{438EC984-B3AD-4299-BA8C-57A9B4C1613C}" type="presOf" srcId="{D8C46262-9067-4467-A904-AE070F8C95CB}" destId="{0BE0BF10-E8F2-415E-97D5-DD279FEA5C3E}" srcOrd="0" destOrd="0" presId="urn:microsoft.com/office/officeart/2005/8/layout/list1"/>
    <dgm:cxn modelId="{C92F718B-D289-9743-8DE2-5F77718F7528}" srcId="{AF8F3852-418C-4CCA-9422-5CA21CCE84D6}" destId="{BB883DBE-00BA-5B41-834A-CD2405D6F4D8}" srcOrd="9" destOrd="0" parTransId="{86EA0214-94DE-B746-82C2-02F9D089A5A5}" sibTransId="{34132A2B-42F2-2341-9EC2-9F7EF21B4EB6}"/>
    <dgm:cxn modelId="{A953778D-35CA-4034-85D3-D486463BBEA4}" srcId="{AF8F3852-418C-4CCA-9422-5CA21CCE84D6}" destId="{DE091E4A-EF9D-41BB-884B-DAA1B0918D6D}" srcOrd="8" destOrd="0" parTransId="{7F9EFF6B-2655-4C15-8191-FEB5898B4CD4}" sibTransId="{93E3B98D-888E-416D-B2D3-EA72150EDA5A}"/>
    <dgm:cxn modelId="{AACFBCAA-2CCA-4D0A-B11A-0DE21D5DB2A3}" type="presOf" srcId="{1423AB0F-1D38-445D-A822-4CF74FC079B1}" destId="{D831E9C9-0D74-4736-AADC-CE8404D45BDC}" srcOrd="0" destOrd="0" presId="urn:microsoft.com/office/officeart/2005/8/layout/list1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AEE3BFBA-33A5-4663-90AC-8B10621A0143}" type="presOf" srcId="{826A08B8-5E7F-40F2-95E0-55DD4359FB9C}" destId="{A06D8BDA-7CE5-4FD7-8E9E-0AF8702BB8E3}" srcOrd="1" destOrd="0" presId="urn:microsoft.com/office/officeart/2005/8/layout/list1"/>
    <dgm:cxn modelId="{1A54D1BC-2AC1-4263-99D6-17635D9112C7}" srcId="{AF8F3852-418C-4CCA-9422-5CA21CCE84D6}" destId="{826A08B8-5E7F-40F2-95E0-55DD4359FB9C}" srcOrd="4" destOrd="0" parTransId="{DFB26577-F202-41A7-8027-892F8041F3A3}" sibTransId="{CAE3F7EB-0C85-419F-9383-FD41E5A8C12E}"/>
    <dgm:cxn modelId="{B5A24EC6-04BD-E94B-8548-AEBB43652899}" srcId="{AF8F3852-418C-4CCA-9422-5CA21CCE84D6}" destId="{DBD06C84-828D-8943-BAE3-7FA69671E19F}" srcOrd="10" destOrd="0" parTransId="{006EF1C8-5DA8-8C4A-AF12-8060409D798C}" sibTransId="{7FCEA57E-DA18-9E46-9377-1407D33796FF}"/>
    <dgm:cxn modelId="{E32E7ED7-D7A3-4918-963F-9FC746D294C6}" type="presOf" srcId="{AE330853-ACAA-4E46-92CB-2ECE19A41D4D}" destId="{A57D7FB9-801D-4729-B113-02EDB02DB97E}" srcOrd="1" destOrd="0" presId="urn:microsoft.com/office/officeart/2005/8/layout/list1"/>
    <dgm:cxn modelId="{528929D8-EC2C-4FAE-B93B-8454323D2680}" type="presOf" srcId="{826A08B8-5E7F-40F2-95E0-55DD4359FB9C}" destId="{AFB5C4F4-5751-4378-AAC0-665AE847D6AE}" srcOrd="0" destOrd="0" presId="urn:microsoft.com/office/officeart/2005/8/layout/list1"/>
    <dgm:cxn modelId="{E89E56DD-0022-4E8C-943E-AB8243A0735E}" type="presOf" srcId="{DE091E4A-EF9D-41BB-884B-DAA1B0918D6D}" destId="{A5A798FE-B86F-43D9-9F28-6F8CAB72C0EE}" srcOrd="1" destOrd="0" presId="urn:microsoft.com/office/officeart/2005/8/layout/list1"/>
    <dgm:cxn modelId="{3327B6E1-D74E-482E-B7F9-F1F97A37F1E3}" type="presOf" srcId="{EA3DAD3A-25EC-41C2-8921-943B9ABA5317}" destId="{7ADB1107-A141-4A25-904B-E678A1B0B0DC}" srcOrd="0" destOrd="0" presId="urn:microsoft.com/office/officeart/2005/8/layout/list1"/>
    <dgm:cxn modelId="{531908EA-0C46-4817-B921-01F147AC54CE}" type="presOf" srcId="{A326A885-8BFB-4C07-A333-38078A44011E}" destId="{D93FE09F-CBCA-41A9-98DE-939EDF6C2823}" srcOrd="0" destOrd="0" presId="urn:microsoft.com/office/officeart/2005/8/layout/list1"/>
    <dgm:cxn modelId="{0B71B9FD-DA6D-49A2-BF84-B6AA0416ED9B}" type="presOf" srcId="{D8C46262-9067-4467-A904-AE070F8C95CB}" destId="{E6E96AE6-914E-4C9B-9BC4-B810FDB147C1}" srcOrd="1" destOrd="0" presId="urn:microsoft.com/office/officeart/2005/8/layout/list1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B7A3083A-1F8C-4A97-B6A0-1285C0630E17}" type="presParOf" srcId="{F689F3C3-4244-4335-A2AD-354FE4F53E7F}" destId="{98482BA3-B069-4BB7-8301-4290E315F4F9}" srcOrd="4" destOrd="0" presId="urn:microsoft.com/office/officeart/2005/8/layout/list1"/>
    <dgm:cxn modelId="{911814B8-911F-42D8-8CA4-4BF7FA06D905}" type="presParOf" srcId="{98482BA3-B069-4BB7-8301-4290E315F4F9}" destId="{D93FE09F-CBCA-41A9-98DE-939EDF6C2823}" srcOrd="0" destOrd="0" presId="urn:microsoft.com/office/officeart/2005/8/layout/list1"/>
    <dgm:cxn modelId="{AEC6166F-C9F0-4AF1-874F-AD96A788D532}" type="presParOf" srcId="{98482BA3-B069-4BB7-8301-4290E315F4F9}" destId="{1BC228A2-7506-4CC2-A436-CD62EFAC6E1F}" srcOrd="1" destOrd="0" presId="urn:microsoft.com/office/officeart/2005/8/layout/list1"/>
    <dgm:cxn modelId="{DC7A4133-0D5E-49BD-ABFA-12802112DE0B}" type="presParOf" srcId="{F689F3C3-4244-4335-A2AD-354FE4F53E7F}" destId="{BA66E8FB-7164-457F-8A20-01805DC973E8}" srcOrd="5" destOrd="0" presId="urn:microsoft.com/office/officeart/2005/8/layout/list1"/>
    <dgm:cxn modelId="{CE24A1A1-AE25-4436-A4DD-AD2501CBA216}" type="presParOf" srcId="{F689F3C3-4244-4335-A2AD-354FE4F53E7F}" destId="{4C5263E5-51E4-4DB6-B7C3-CBF0E2EF663C}" srcOrd="6" destOrd="0" presId="urn:microsoft.com/office/officeart/2005/8/layout/list1"/>
    <dgm:cxn modelId="{FC24FC77-13B0-4526-9E39-00D75ABFD66A}" type="presParOf" srcId="{F689F3C3-4244-4335-A2AD-354FE4F53E7F}" destId="{9D6F0208-9E46-4F9E-AA9E-933F4949BF93}" srcOrd="7" destOrd="0" presId="urn:microsoft.com/office/officeart/2005/8/layout/list1"/>
    <dgm:cxn modelId="{78194E91-012C-4ADD-8E12-A9FB84A65E09}" type="presParOf" srcId="{F689F3C3-4244-4335-A2AD-354FE4F53E7F}" destId="{DC66FD53-FA05-4B54-9C28-7D5899B67FAE}" srcOrd="8" destOrd="0" presId="urn:microsoft.com/office/officeart/2005/8/layout/list1"/>
    <dgm:cxn modelId="{82260FE0-76E2-4508-BB7A-8735646FD0C6}" type="presParOf" srcId="{DC66FD53-FA05-4B54-9C28-7D5899B67FAE}" destId="{699DCC03-04E3-496E-988A-A2AA2F593CF8}" srcOrd="0" destOrd="0" presId="urn:microsoft.com/office/officeart/2005/8/layout/list1"/>
    <dgm:cxn modelId="{B3446C7A-E7F6-4584-81E1-A3947A2D39C0}" type="presParOf" srcId="{DC66FD53-FA05-4B54-9C28-7D5899B67FAE}" destId="{A57D7FB9-801D-4729-B113-02EDB02DB97E}" srcOrd="1" destOrd="0" presId="urn:microsoft.com/office/officeart/2005/8/layout/list1"/>
    <dgm:cxn modelId="{9ADB3DD5-9D13-4132-BEF0-DA81B6252E73}" type="presParOf" srcId="{F689F3C3-4244-4335-A2AD-354FE4F53E7F}" destId="{FA2B1544-FD9E-486E-AA10-9114FC76650B}" srcOrd="9" destOrd="0" presId="urn:microsoft.com/office/officeart/2005/8/layout/list1"/>
    <dgm:cxn modelId="{574F11F8-A386-46D4-A179-0B2A26EBB3EF}" type="presParOf" srcId="{F689F3C3-4244-4335-A2AD-354FE4F53E7F}" destId="{1042439C-F633-4D0A-9BB5-EF4AD5E36B2C}" srcOrd="10" destOrd="0" presId="urn:microsoft.com/office/officeart/2005/8/layout/list1"/>
    <dgm:cxn modelId="{56DFC67C-FFBA-438B-9987-FF4793C0264C}" type="presParOf" srcId="{F689F3C3-4244-4335-A2AD-354FE4F53E7F}" destId="{C27B6B1E-7B12-433C-95A1-07DFB7F846E7}" srcOrd="11" destOrd="0" presId="urn:microsoft.com/office/officeart/2005/8/layout/list1"/>
    <dgm:cxn modelId="{C885CA9A-02DE-48F0-9566-4A73AF1B0089}" type="presParOf" srcId="{F689F3C3-4244-4335-A2AD-354FE4F53E7F}" destId="{5DA76D80-D4B6-4C10-89D6-BADC85EC2709}" srcOrd="12" destOrd="0" presId="urn:microsoft.com/office/officeart/2005/8/layout/list1"/>
    <dgm:cxn modelId="{2AC90B32-5757-4A42-A4FD-E684E7C26B07}" type="presParOf" srcId="{5DA76D80-D4B6-4C10-89D6-BADC85EC2709}" destId="{7ADB1107-A141-4A25-904B-E678A1B0B0DC}" srcOrd="0" destOrd="0" presId="urn:microsoft.com/office/officeart/2005/8/layout/list1"/>
    <dgm:cxn modelId="{367ADB7B-12D4-459C-BE09-B258ABE56E5C}" type="presParOf" srcId="{5DA76D80-D4B6-4C10-89D6-BADC85EC2709}" destId="{E4ECB096-F737-4492-BD8B-3D9C97664118}" srcOrd="1" destOrd="0" presId="urn:microsoft.com/office/officeart/2005/8/layout/list1"/>
    <dgm:cxn modelId="{8E7D7873-0024-4B61-AD2A-517C3A26F640}" type="presParOf" srcId="{F689F3C3-4244-4335-A2AD-354FE4F53E7F}" destId="{6E9C8B50-7CF5-4394-AE15-B19F45DE9875}" srcOrd="13" destOrd="0" presId="urn:microsoft.com/office/officeart/2005/8/layout/list1"/>
    <dgm:cxn modelId="{C30F4B10-9C86-487B-B1EC-38E2E5877B05}" type="presParOf" srcId="{F689F3C3-4244-4335-A2AD-354FE4F53E7F}" destId="{E82D658B-180E-4B86-9E59-D4E330C3B91A}" srcOrd="14" destOrd="0" presId="urn:microsoft.com/office/officeart/2005/8/layout/list1"/>
    <dgm:cxn modelId="{F005B219-CCE2-43BD-85F6-2582D27B4010}" type="presParOf" srcId="{F689F3C3-4244-4335-A2AD-354FE4F53E7F}" destId="{7E6742C0-7872-477D-8602-C903A965C40D}" srcOrd="15" destOrd="0" presId="urn:microsoft.com/office/officeart/2005/8/layout/list1"/>
    <dgm:cxn modelId="{A5E3F4DA-2604-4222-8A84-AF1F5F1DE9B7}" type="presParOf" srcId="{F689F3C3-4244-4335-A2AD-354FE4F53E7F}" destId="{CF76AA64-F3E8-4EFB-9F5E-995A69D9FA82}" srcOrd="16" destOrd="0" presId="urn:microsoft.com/office/officeart/2005/8/layout/list1"/>
    <dgm:cxn modelId="{CA72373E-ADCE-409D-9AC3-40E962375B61}" type="presParOf" srcId="{CF76AA64-F3E8-4EFB-9F5E-995A69D9FA82}" destId="{AFB5C4F4-5751-4378-AAC0-665AE847D6AE}" srcOrd="0" destOrd="0" presId="urn:microsoft.com/office/officeart/2005/8/layout/list1"/>
    <dgm:cxn modelId="{050DDE2C-F4EF-4293-BA35-827689B29421}" type="presParOf" srcId="{CF76AA64-F3E8-4EFB-9F5E-995A69D9FA82}" destId="{A06D8BDA-7CE5-4FD7-8E9E-0AF8702BB8E3}" srcOrd="1" destOrd="0" presId="urn:microsoft.com/office/officeart/2005/8/layout/list1"/>
    <dgm:cxn modelId="{30086B4C-90E2-48B9-A15D-44143B86A918}" type="presParOf" srcId="{F689F3C3-4244-4335-A2AD-354FE4F53E7F}" destId="{0DFE5C27-0524-4F64-A418-ECEA75347CE2}" srcOrd="17" destOrd="0" presId="urn:microsoft.com/office/officeart/2005/8/layout/list1"/>
    <dgm:cxn modelId="{EA44CD25-3265-43DE-A1C7-A0B3FDEAAC80}" type="presParOf" srcId="{F689F3C3-4244-4335-A2AD-354FE4F53E7F}" destId="{8E9EC354-4081-44CD-99B3-78BE37DDA6BF}" srcOrd="18" destOrd="0" presId="urn:microsoft.com/office/officeart/2005/8/layout/list1"/>
    <dgm:cxn modelId="{A3B13252-6B35-41C7-B377-C5BC83996507}" type="presParOf" srcId="{F689F3C3-4244-4335-A2AD-354FE4F53E7F}" destId="{D157D8E1-B3BC-460B-AAB1-6C82D8F8BEDC}" srcOrd="19" destOrd="0" presId="urn:microsoft.com/office/officeart/2005/8/layout/list1"/>
    <dgm:cxn modelId="{75B443BB-CAE7-4E83-BE3C-5DD1D96A80E5}" type="presParOf" srcId="{F689F3C3-4244-4335-A2AD-354FE4F53E7F}" destId="{E6F7ED6D-AA4D-4799-BFAB-787D005BBBC8}" srcOrd="20" destOrd="0" presId="urn:microsoft.com/office/officeart/2005/8/layout/list1"/>
    <dgm:cxn modelId="{FD31AC40-A4A3-4E7A-8D3C-0DD7D29A5166}" type="presParOf" srcId="{E6F7ED6D-AA4D-4799-BFAB-787D005BBBC8}" destId="{68634F59-93DF-4D75-8F2E-49AF112417C2}" srcOrd="0" destOrd="0" presId="urn:microsoft.com/office/officeart/2005/8/layout/list1"/>
    <dgm:cxn modelId="{EE4D9F09-E685-4EAA-8962-556D560A7679}" type="presParOf" srcId="{E6F7ED6D-AA4D-4799-BFAB-787D005BBBC8}" destId="{A5ADACA8-23F3-47AF-8A21-5B835BB94677}" srcOrd="1" destOrd="0" presId="urn:microsoft.com/office/officeart/2005/8/layout/list1"/>
    <dgm:cxn modelId="{697EAE59-4CF5-4BD3-AD19-CA91C39F763B}" type="presParOf" srcId="{F689F3C3-4244-4335-A2AD-354FE4F53E7F}" destId="{95E16ECA-A6B1-48B5-93C8-50EF7CBE9DD2}" srcOrd="21" destOrd="0" presId="urn:microsoft.com/office/officeart/2005/8/layout/list1"/>
    <dgm:cxn modelId="{DE0F5BE6-5176-4ABD-95FF-167161B97449}" type="presParOf" srcId="{F689F3C3-4244-4335-A2AD-354FE4F53E7F}" destId="{FC458E48-BFB5-4682-A544-BEB0C6995359}" srcOrd="22" destOrd="0" presId="urn:microsoft.com/office/officeart/2005/8/layout/list1"/>
    <dgm:cxn modelId="{2D3128C7-D473-468B-896A-A962BE808550}" type="presParOf" srcId="{F689F3C3-4244-4335-A2AD-354FE4F53E7F}" destId="{07B14D20-2ED7-40C5-A38B-BEE3C3DE9CA0}" srcOrd="23" destOrd="0" presId="urn:microsoft.com/office/officeart/2005/8/layout/list1"/>
    <dgm:cxn modelId="{5DEF2DC1-454A-4C4B-B1B2-0188A623521A}" type="presParOf" srcId="{F689F3C3-4244-4335-A2AD-354FE4F53E7F}" destId="{2B6ED0B1-A4CE-4B83-B647-CACD5CF0BAA4}" srcOrd="24" destOrd="0" presId="urn:microsoft.com/office/officeart/2005/8/layout/list1"/>
    <dgm:cxn modelId="{3CEE8EDF-86BD-4245-A01B-E63612304E7B}" type="presParOf" srcId="{2B6ED0B1-A4CE-4B83-B647-CACD5CF0BAA4}" destId="{0BE0BF10-E8F2-415E-97D5-DD279FEA5C3E}" srcOrd="0" destOrd="0" presId="urn:microsoft.com/office/officeart/2005/8/layout/list1"/>
    <dgm:cxn modelId="{750D80B8-1956-490B-BAC8-A9416638F229}" type="presParOf" srcId="{2B6ED0B1-A4CE-4B83-B647-CACD5CF0BAA4}" destId="{E6E96AE6-914E-4C9B-9BC4-B810FDB147C1}" srcOrd="1" destOrd="0" presId="urn:microsoft.com/office/officeart/2005/8/layout/list1"/>
    <dgm:cxn modelId="{81662D4B-79F6-4AC4-936B-DEBE23A222F5}" type="presParOf" srcId="{F689F3C3-4244-4335-A2AD-354FE4F53E7F}" destId="{E43AC42E-2089-4F9E-AE2E-E8B012EBE869}" srcOrd="25" destOrd="0" presId="urn:microsoft.com/office/officeart/2005/8/layout/list1"/>
    <dgm:cxn modelId="{72D78200-9745-4222-B55E-681A8FD7F6C8}" type="presParOf" srcId="{F689F3C3-4244-4335-A2AD-354FE4F53E7F}" destId="{FD094B59-FE9E-49A1-97EF-00F0B70B4E87}" srcOrd="26" destOrd="0" presId="urn:microsoft.com/office/officeart/2005/8/layout/list1"/>
    <dgm:cxn modelId="{CAFC11BA-B518-4C1B-95E3-B89DE8A6D63A}" type="presParOf" srcId="{F689F3C3-4244-4335-A2AD-354FE4F53E7F}" destId="{FA52998E-D2BA-4AA6-9C03-52A7A8AAAF68}" srcOrd="27" destOrd="0" presId="urn:microsoft.com/office/officeart/2005/8/layout/list1"/>
    <dgm:cxn modelId="{48502CD1-975D-444F-B2CD-481A1576E818}" type="presParOf" srcId="{F689F3C3-4244-4335-A2AD-354FE4F53E7F}" destId="{669D1627-7C49-4D6C-A5DC-EE856088B800}" srcOrd="28" destOrd="0" presId="urn:microsoft.com/office/officeart/2005/8/layout/list1"/>
    <dgm:cxn modelId="{8B2A358A-11A4-4885-AE42-738924E9FB5E}" type="presParOf" srcId="{669D1627-7C49-4D6C-A5DC-EE856088B800}" destId="{D831E9C9-0D74-4736-AADC-CE8404D45BDC}" srcOrd="0" destOrd="0" presId="urn:microsoft.com/office/officeart/2005/8/layout/list1"/>
    <dgm:cxn modelId="{01FDD891-432C-4625-85A6-D470D7519719}" type="presParOf" srcId="{669D1627-7C49-4D6C-A5DC-EE856088B800}" destId="{78E36ADC-47EB-40B8-805E-8606FBC314FC}" srcOrd="1" destOrd="0" presId="urn:microsoft.com/office/officeart/2005/8/layout/list1"/>
    <dgm:cxn modelId="{AF6317DD-7628-4A23-B37B-B298AA8416EC}" type="presParOf" srcId="{F689F3C3-4244-4335-A2AD-354FE4F53E7F}" destId="{601FCE0C-DA10-4A88-9C46-31846CC9E4CC}" srcOrd="29" destOrd="0" presId="urn:microsoft.com/office/officeart/2005/8/layout/list1"/>
    <dgm:cxn modelId="{F351C1F1-87C1-4FB5-B32F-51A0D5FA63AD}" type="presParOf" srcId="{F689F3C3-4244-4335-A2AD-354FE4F53E7F}" destId="{61A38A41-6809-4450-89FB-5963FA111000}" srcOrd="30" destOrd="0" presId="urn:microsoft.com/office/officeart/2005/8/layout/list1"/>
    <dgm:cxn modelId="{E10A0BA9-D4C5-4095-AFEB-16D702F0ED28}" type="presParOf" srcId="{F689F3C3-4244-4335-A2AD-354FE4F53E7F}" destId="{E38DB504-71A5-4067-98AF-081B1F79C450}" srcOrd="31" destOrd="0" presId="urn:microsoft.com/office/officeart/2005/8/layout/list1"/>
    <dgm:cxn modelId="{000508F2-8133-493E-AB29-B91A3227FE7E}" type="presParOf" srcId="{F689F3C3-4244-4335-A2AD-354FE4F53E7F}" destId="{256B0FD7-59CF-4B18-8062-31FC377B0891}" srcOrd="32" destOrd="0" presId="urn:microsoft.com/office/officeart/2005/8/layout/list1"/>
    <dgm:cxn modelId="{4EC1304A-747A-46BE-8A2C-73F8DF918157}" type="presParOf" srcId="{256B0FD7-59CF-4B18-8062-31FC377B0891}" destId="{EC32A382-0ADD-491E-8D74-968BA7A55CE6}" srcOrd="0" destOrd="0" presId="urn:microsoft.com/office/officeart/2005/8/layout/list1"/>
    <dgm:cxn modelId="{A31873C1-CA74-46A7-8EEF-C3F62EE13B3B}" type="presParOf" srcId="{256B0FD7-59CF-4B18-8062-31FC377B0891}" destId="{A5A798FE-B86F-43D9-9F28-6F8CAB72C0EE}" srcOrd="1" destOrd="0" presId="urn:microsoft.com/office/officeart/2005/8/layout/list1"/>
    <dgm:cxn modelId="{65EC4C8F-EE58-46E1-9C84-2B553F5280CA}" type="presParOf" srcId="{F689F3C3-4244-4335-A2AD-354FE4F53E7F}" destId="{652688B2-6515-4657-B743-B9AED73C6085}" srcOrd="33" destOrd="0" presId="urn:microsoft.com/office/officeart/2005/8/layout/list1"/>
    <dgm:cxn modelId="{B8903B9C-2BD8-4773-874E-3D0132C85514}" type="presParOf" srcId="{F689F3C3-4244-4335-A2AD-354FE4F53E7F}" destId="{91A9641F-8D50-4C9C-9A98-ED2ACAB270DA}" srcOrd="34" destOrd="0" presId="urn:microsoft.com/office/officeart/2005/8/layout/list1"/>
    <dgm:cxn modelId="{0AC7EA4C-96FD-8E4D-A606-C61854157874}" type="presParOf" srcId="{F689F3C3-4244-4335-A2AD-354FE4F53E7F}" destId="{DF749BB0-88A5-BF47-B207-C75070B7522D}" srcOrd="35" destOrd="0" presId="urn:microsoft.com/office/officeart/2005/8/layout/list1"/>
    <dgm:cxn modelId="{3C7CE2D2-970C-7F40-B431-3AE7AA0504FF}" type="presParOf" srcId="{F689F3C3-4244-4335-A2AD-354FE4F53E7F}" destId="{41DC4E6E-D09D-2244-8600-F9A8F06BD6FF}" srcOrd="36" destOrd="0" presId="urn:microsoft.com/office/officeart/2005/8/layout/list1"/>
    <dgm:cxn modelId="{D286BE69-416B-E047-852B-33712EE22F24}" type="presParOf" srcId="{41DC4E6E-D09D-2244-8600-F9A8F06BD6FF}" destId="{267AEB5D-BA6E-3C48-9232-3961DB7DEE3B}" srcOrd="0" destOrd="0" presId="urn:microsoft.com/office/officeart/2005/8/layout/list1"/>
    <dgm:cxn modelId="{D11EBC8F-9386-C74C-96BB-3B274450FB33}" type="presParOf" srcId="{41DC4E6E-D09D-2244-8600-F9A8F06BD6FF}" destId="{AF800F23-3ADA-D24C-AC96-9738C0EDA63A}" srcOrd="1" destOrd="0" presId="urn:microsoft.com/office/officeart/2005/8/layout/list1"/>
    <dgm:cxn modelId="{53BE0766-EF95-9847-95B6-15ED3BAFC593}" type="presParOf" srcId="{F689F3C3-4244-4335-A2AD-354FE4F53E7F}" destId="{3AE01F87-668C-574A-A6E0-803D31374BA1}" srcOrd="37" destOrd="0" presId="urn:microsoft.com/office/officeart/2005/8/layout/list1"/>
    <dgm:cxn modelId="{8F0C3F3A-9F71-BC4B-918B-E0692139A3A0}" type="presParOf" srcId="{F689F3C3-4244-4335-A2AD-354FE4F53E7F}" destId="{47C7E9B5-F629-2344-993E-AD8EFE3E77CF}" srcOrd="38" destOrd="0" presId="urn:microsoft.com/office/officeart/2005/8/layout/list1"/>
    <dgm:cxn modelId="{8DE29353-8247-4344-8F0E-9F1F87261DF5}" type="presParOf" srcId="{F689F3C3-4244-4335-A2AD-354FE4F53E7F}" destId="{250FC4CF-4FF4-D843-8C50-026025D523E6}" srcOrd="39" destOrd="0" presId="urn:microsoft.com/office/officeart/2005/8/layout/list1"/>
    <dgm:cxn modelId="{050B11E9-0B59-5140-9B60-C5A6E75AF0F0}" type="presParOf" srcId="{F689F3C3-4244-4335-A2AD-354FE4F53E7F}" destId="{FCE751C1-2B56-BC40-A315-902E8B6E2DF4}" srcOrd="40" destOrd="0" presId="urn:microsoft.com/office/officeart/2005/8/layout/list1"/>
    <dgm:cxn modelId="{F60357E1-0350-F749-8800-C1951890BC75}" type="presParOf" srcId="{FCE751C1-2B56-BC40-A315-902E8B6E2DF4}" destId="{3BBED652-6759-3547-BBCC-7F7BC73DAAE0}" srcOrd="0" destOrd="0" presId="urn:microsoft.com/office/officeart/2005/8/layout/list1"/>
    <dgm:cxn modelId="{AF8760E0-610E-A842-BE1B-D6C282A703A5}" type="presParOf" srcId="{FCE751C1-2B56-BC40-A315-902E8B6E2DF4}" destId="{690ED3AE-E0FB-B846-8AC4-556E623FE090}" srcOrd="1" destOrd="0" presId="urn:microsoft.com/office/officeart/2005/8/layout/list1"/>
    <dgm:cxn modelId="{B9A09F00-7F3E-864C-9774-ABD6C8B6383A}" type="presParOf" srcId="{F689F3C3-4244-4335-A2AD-354FE4F53E7F}" destId="{9A8F35B7-CDA7-0147-BFA0-0581EF4E28B1}" srcOrd="41" destOrd="0" presId="urn:microsoft.com/office/officeart/2005/8/layout/list1"/>
    <dgm:cxn modelId="{3316CDCD-2A71-5648-B159-BC75E4622259}" type="presParOf" srcId="{F689F3C3-4244-4335-A2AD-354FE4F53E7F}" destId="{22BBCE89-D636-6341-B89B-80C8F604D102}" srcOrd="42" destOrd="0" presId="urn:microsoft.com/office/officeart/2005/8/layout/list1"/>
    <dgm:cxn modelId="{734A1BE9-8124-5941-B8ED-77A904658631}" type="presParOf" srcId="{F689F3C3-4244-4335-A2AD-354FE4F53E7F}" destId="{A2F1D83C-02F3-E242-B0AA-63A9DF4FC6B4}" srcOrd="43" destOrd="0" presId="urn:microsoft.com/office/officeart/2005/8/layout/list1"/>
    <dgm:cxn modelId="{8C556FF8-CA4B-D045-BF37-C0A58861D9F5}" type="presParOf" srcId="{F689F3C3-4244-4335-A2AD-354FE4F53E7F}" destId="{34209A18-225B-764E-83A2-38386E81B679}" srcOrd="44" destOrd="0" presId="urn:microsoft.com/office/officeart/2005/8/layout/list1"/>
    <dgm:cxn modelId="{0A2317F8-7E4B-E843-99DF-F441C894789F}" type="presParOf" srcId="{34209A18-225B-764E-83A2-38386E81B679}" destId="{BF863511-ABBC-784B-B4F8-CAA2223398F0}" srcOrd="0" destOrd="0" presId="urn:microsoft.com/office/officeart/2005/8/layout/list1"/>
    <dgm:cxn modelId="{596E7FA7-576F-364D-ADF8-47309B613BDD}" type="presParOf" srcId="{34209A18-225B-764E-83A2-38386E81B679}" destId="{758AFF12-80B3-D84A-88DA-129C943EF408}" srcOrd="1" destOrd="0" presId="urn:microsoft.com/office/officeart/2005/8/layout/list1"/>
    <dgm:cxn modelId="{BE207750-A2DB-F74A-821F-8D3617E6A8F1}" type="presParOf" srcId="{F689F3C3-4244-4335-A2AD-354FE4F53E7F}" destId="{915A7EC7-6977-B741-AFAF-70A92103DA87}" srcOrd="45" destOrd="0" presId="urn:microsoft.com/office/officeart/2005/8/layout/list1"/>
    <dgm:cxn modelId="{94CDE29B-A795-844D-8009-73420C8D9939}" type="presParOf" srcId="{F689F3C3-4244-4335-A2AD-354FE4F53E7F}" destId="{A5B89DB8-27CC-AD4E-BD07-15AC3FAF5793}" srcOrd="46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3AC23-0E0E-4DF7-9225-0BFB19A4C8A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6C15E-2F7D-4761-9E40-424B6D8744D4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History</a:t>
          </a:r>
        </a:p>
      </dgm:t>
    </dgm:pt>
    <dgm:pt modelId="{0C8BAFF2-D6BD-4CC9-B6D0-993DB68A4370}" type="parTrans" cxnId="{40B17696-0101-4991-91B7-3632F884BFE6}">
      <dgm:prSet/>
      <dgm:spPr/>
      <dgm:t>
        <a:bodyPr/>
        <a:lstStyle/>
        <a:p>
          <a:endParaRPr lang="en-US"/>
        </a:p>
      </dgm:t>
    </dgm:pt>
    <dgm:pt modelId="{DD81431A-3DBE-483D-9557-C8A7C3FE45E9}" type="sibTrans" cxnId="{40B17696-0101-4991-91B7-3632F884BFE6}">
      <dgm:prSet/>
      <dgm:spPr/>
      <dgm:t>
        <a:bodyPr/>
        <a:lstStyle/>
        <a:p>
          <a:endParaRPr lang="en-US"/>
        </a:p>
      </dgm:t>
    </dgm:pt>
    <dgm:pt modelId="{5F309474-B625-4058-B2D3-D7C0C0E76D20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Why Python?</a:t>
          </a:r>
        </a:p>
      </dgm:t>
    </dgm:pt>
    <dgm:pt modelId="{DF85DD63-B3BF-43CA-A44E-36CACD48AFE2}" type="parTrans" cxnId="{38BDC83C-05A2-4225-8FC8-7DD01C7E868D}">
      <dgm:prSet/>
      <dgm:spPr/>
      <dgm:t>
        <a:bodyPr/>
        <a:lstStyle/>
        <a:p>
          <a:endParaRPr lang="en-US"/>
        </a:p>
      </dgm:t>
    </dgm:pt>
    <dgm:pt modelId="{73E14BAB-EA4A-486A-B533-80DB44F42B5A}" type="sibTrans" cxnId="{38BDC83C-05A2-4225-8FC8-7DD01C7E868D}">
      <dgm:prSet/>
      <dgm:spPr/>
      <dgm:t>
        <a:bodyPr/>
        <a:lstStyle/>
        <a:p>
          <a:endParaRPr lang="en-US"/>
        </a:p>
      </dgm:t>
    </dgm:pt>
    <dgm:pt modelId="{689710D6-337D-4DA8-B45B-999BCE4935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Applications</a:t>
          </a:r>
        </a:p>
      </dgm:t>
    </dgm:pt>
    <dgm:pt modelId="{5B375808-154E-48C3-A28F-017F02CBD249}" type="parTrans" cxnId="{0C107622-ADE6-4EAB-9716-6D5F7866E9FD}">
      <dgm:prSet/>
      <dgm:spPr/>
      <dgm:t>
        <a:bodyPr/>
        <a:lstStyle/>
        <a:p>
          <a:endParaRPr lang="en-US"/>
        </a:p>
      </dgm:t>
    </dgm:pt>
    <dgm:pt modelId="{91C6D972-76E1-4FF4-AB34-B4DECC02E99C}" type="sibTrans" cxnId="{0C107622-ADE6-4EAB-9716-6D5F7866E9FD}">
      <dgm:prSet/>
      <dgm:spPr/>
      <dgm:t>
        <a:bodyPr/>
        <a:lstStyle/>
        <a:p>
          <a:endParaRPr lang="en-US"/>
        </a:p>
      </dgm:t>
    </dgm:pt>
    <dgm:pt modelId="{3875226A-8457-45F6-A504-7C7C0A717721}">
      <dgm:prSet/>
      <dgm:spPr/>
      <dgm:t>
        <a:bodyPr/>
        <a:lstStyle/>
        <a:p>
          <a:r>
            <a:rPr lang="en-US" dirty="0"/>
            <a:t>Created by Guido Van Rossum in Netherlands in early 1990’s</a:t>
          </a:r>
        </a:p>
      </dgm:t>
    </dgm:pt>
    <dgm:pt modelId="{F69764A4-22E2-413D-8952-D9C42203612D}" type="parTrans" cxnId="{558CBBB1-DA13-47BE-9710-0BF6E218CC76}">
      <dgm:prSet/>
      <dgm:spPr/>
      <dgm:t>
        <a:bodyPr/>
        <a:lstStyle/>
        <a:p>
          <a:endParaRPr lang="en-US"/>
        </a:p>
      </dgm:t>
    </dgm:pt>
    <dgm:pt modelId="{FF7D3412-CFA2-4009-A856-0BCDECBAD317}" type="sibTrans" cxnId="{558CBBB1-DA13-47BE-9710-0BF6E218CC76}">
      <dgm:prSet/>
      <dgm:spPr/>
      <dgm:t>
        <a:bodyPr/>
        <a:lstStyle/>
        <a:p>
          <a:endParaRPr lang="en-US"/>
        </a:p>
      </dgm:t>
    </dgm:pt>
    <dgm:pt modelId="{8A84D833-8928-41AF-B9B6-D283808F1E08}">
      <dgm:prSet/>
      <dgm:spPr/>
      <dgm:t>
        <a:bodyPr/>
        <a:lstStyle/>
        <a:p>
          <a:r>
            <a:rPr lang="en-US" dirty="0"/>
            <a:t>Python is implemented in C</a:t>
          </a:r>
        </a:p>
      </dgm:t>
    </dgm:pt>
    <dgm:pt modelId="{DAD7662A-B104-4AAD-BEA5-0B3F845EA4F2}" type="parTrans" cxnId="{73F25C06-F590-4B4F-B1A4-07CF5E743F4B}">
      <dgm:prSet/>
      <dgm:spPr/>
      <dgm:t>
        <a:bodyPr/>
        <a:lstStyle/>
        <a:p>
          <a:endParaRPr lang="en-US"/>
        </a:p>
      </dgm:t>
    </dgm:pt>
    <dgm:pt modelId="{22D114AD-CA54-47A7-8BDC-164D1B448747}" type="sibTrans" cxnId="{73F25C06-F590-4B4F-B1A4-07CF5E743F4B}">
      <dgm:prSet/>
      <dgm:spPr/>
      <dgm:t>
        <a:bodyPr/>
        <a:lstStyle/>
        <a:p>
          <a:endParaRPr lang="en-US"/>
        </a:p>
      </dgm:t>
    </dgm:pt>
    <dgm:pt modelId="{FC5F8776-DC36-40E9-8A1C-55AE951CFE12}">
      <dgm:prSet/>
      <dgm:spPr/>
      <dgm:t>
        <a:bodyPr/>
        <a:lstStyle/>
        <a:p>
          <a:r>
            <a:rPr lang="en-US" dirty="0"/>
            <a:t>Python was named after the BBC TV show Monty Python</a:t>
          </a:r>
        </a:p>
      </dgm:t>
    </dgm:pt>
    <dgm:pt modelId="{76AB3453-2770-40ED-9618-5997DBF92175}" type="parTrans" cxnId="{CB85E50D-BC11-4E82-BB35-3B551F97912D}">
      <dgm:prSet/>
      <dgm:spPr/>
      <dgm:t>
        <a:bodyPr/>
        <a:lstStyle/>
        <a:p>
          <a:endParaRPr lang="en-US"/>
        </a:p>
      </dgm:t>
    </dgm:pt>
    <dgm:pt modelId="{4440BA6C-CD83-40D9-86CD-E494B3B0B8BB}" type="sibTrans" cxnId="{CB85E50D-BC11-4E82-BB35-3B551F97912D}">
      <dgm:prSet/>
      <dgm:spPr/>
      <dgm:t>
        <a:bodyPr/>
        <a:lstStyle/>
        <a:p>
          <a:endParaRPr lang="en-US"/>
        </a:p>
      </dgm:t>
    </dgm:pt>
    <dgm:pt modelId="{0E0C7B62-958D-4AAC-BE0C-B9F76D5597F6}">
      <dgm:prSet/>
      <dgm:spPr/>
      <dgm:t>
        <a:bodyPr/>
        <a:lstStyle/>
        <a:p>
          <a:r>
            <a:rPr lang="en-US" dirty="0"/>
            <a:t>Multipurpose</a:t>
          </a:r>
        </a:p>
      </dgm:t>
    </dgm:pt>
    <dgm:pt modelId="{F5CDA7F7-DF0F-4C5F-AB31-D10EE2927EFE}" type="parTrans" cxnId="{12D86E30-9DF4-4398-87A0-4CCB27707690}">
      <dgm:prSet/>
      <dgm:spPr/>
      <dgm:t>
        <a:bodyPr/>
        <a:lstStyle/>
        <a:p>
          <a:endParaRPr lang="en-US"/>
        </a:p>
      </dgm:t>
    </dgm:pt>
    <dgm:pt modelId="{C575697E-1783-4F46-AE87-0C478B3473E2}" type="sibTrans" cxnId="{12D86E30-9DF4-4398-87A0-4CCB27707690}">
      <dgm:prSet/>
      <dgm:spPr/>
      <dgm:t>
        <a:bodyPr/>
        <a:lstStyle/>
        <a:p>
          <a:endParaRPr lang="en-US"/>
        </a:p>
      </dgm:t>
    </dgm:pt>
    <dgm:pt modelId="{222F1B1D-F30C-4C8A-9CF5-14C5628D77BD}">
      <dgm:prSet/>
      <dgm:spPr/>
      <dgm:t>
        <a:bodyPr/>
        <a:lstStyle/>
        <a:p>
          <a:r>
            <a:rPr lang="en-US" dirty="0"/>
            <a:t>Simple and Reliable</a:t>
          </a:r>
        </a:p>
      </dgm:t>
    </dgm:pt>
    <dgm:pt modelId="{8057EE26-3E38-43A4-AF69-9F3F36760AE4}" type="parTrans" cxnId="{1E89A977-71DE-4AE8-8435-DE4B2B66FF23}">
      <dgm:prSet/>
      <dgm:spPr/>
      <dgm:t>
        <a:bodyPr/>
        <a:lstStyle/>
        <a:p>
          <a:endParaRPr lang="en-US"/>
        </a:p>
      </dgm:t>
    </dgm:pt>
    <dgm:pt modelId="{597F164E-9D5B-4D4A-95F7-EBF9979846F5}" type="sibTrans" cxnId="{1E89A977-71DE-4AE8-8435-DE4B2B66FF23}">
      <dgm:prSet/>
      <dgm:spPr/>
      <dgm:t>
        <a:bodyPr/>
        <a:lstStyle/>
        <a:p>
          <a:endParaRPr lang="en-US"/>
        </a:p>
      </dgm:t>
    </dgm:pt>
    <dgm:pt modelId="{68D40871-1362-40B6-A908-138673048EAB}">
      <dgm:prSet/>
      <dgm:spPr/>
      <dgm:t>
        <a:bodyPr/>
        <a:lstStyle/>
        <a:p>
          <a:r>
            <a:rPr lang="en-US" dirty="0"/>
            <a:t>Easy to learn</a:t>
          </a:r>
        </a:p>
      </dgm:t>
    </dgm:pt>
    <dgm:pt modelId="{FA1559C1-EEBB-4C6D-839F-0FDE9814A034}" type="parTrans" cxnId="{C42A29A6-A4FF-46B7-940A-5E554FDDEF8D}">
      <dgm:prSet/>
      <dgm:spPr/>
      <dgm:t>
        <a:bodyPr/>
        <a:lstStyle/>
        <a:p>
          <a:endParaRPr lang="en-US"/>
        </a:p>
      </dgm:t>
    </dgm:pt>
    <dgm:pt modelId="{9C116A9A-2230-4555-ADE8-2EC90D1B5C12}" type="sibTrans" cxnId="{C42A29A6-A4FF-46B7-940A-5E554FDDEF8D}">
      <dgm:prSet/>
      <dgm:spPr/>
      <dgm:t>
        <a:bodyPr/>
        <a:lstStyle/>
        <a:p>
          <a:endParaRPr lang="en-US"/>
        </a:p>
      </dgm:t>
    </dgm:pt>
    <dgm:pt modelId="{8C58578E-351B-4B5B-AEEE-EEB0D366A792}">
      <dgm:prSet/>
      <dgm:spPr/>
      <dgm:t>
        <a:bodyPr/>
        <a:lstStyle/>
        <a:p>
          <a:r>
            <a:rPr lang="en-US" dirty="0"/>
            <a:t>Supports interactive programming</a:t>
          </a:r>
        </a:p>
      </dgm:t>
    </dgm:pt>
    <dgm:pt modelId="{02772EBE-A2B7-49F9-80F0-B8A6CFBC9D06}" type="parTrans" cxnId="{00E9EB29-F9F4-4FF6-ADB1-A169C8249BA4}">
      <dgm:prSet/>
      <dgm:spPr/>
      <dgm:t>
        <a:bodyPr/>
        <a:lstStyle/>
        <a:p>
          <a:endParaRPr lang="en-US"/>
        </a:p>
      </dgm:t>
    </dgm:pt>
    <dgm:pt modelId="{5226BF2C-681B-4985-8A7E-B8A1D42F1AB1}" type="sibTrans" cxnId="{00E9EB29-F9F4-4FF6-ADB1-A169C8249BA4}">
      <dgm:prSet/>
      <dgm:spPr/>
      <dgm:t>
        <a:bodyPr/>
        <a:lstStyle/>
        <a:p>
          <a:endParaRPr lang="en-US"/>
        </a:p>
      </dgm:t>
    </dgm:pt>
    <dgm:pt modelId="{1606E234-23A5-4383-975A-AFBBFC5C8916}">
      <dgm:prSet/>
      <dgm:spPr/>
      <dgm:t>
        <a:bodyPr/>
        <a:lstStyle/>
        <a:p>
          <a:r>
            <a:rPr lang="en-US" dirty="0"/>
            <a:t>Suitable for mathematical and Scientific computing</a:t>
          </a:r>
        </a:p>
      </dgm:t>
    </dgm:pt>
    <dgm:pt modelId="{1D7D94F4-6A0F-4E2C-BA93-8202880D7A2A}" type="parTrans" cxnId="{EAD4CBD5-8CFC-47CF-870B-2AFFD737F91B}">
      <dgm:prSet/>
      <dgm:spPr/>
      <dgm:t>
        <a:bodyPr/>
        <a:lstStyle/>
        <a:p>
          <a:endParaRPr lang="en-US"/>
        </a:p>
      </dgm:t>
    </dgm:pt>
    <dgm:pt modelId="{9EA053A4-6EB1-4680-921C-3DE6FF9A99CC}" type="sibTrans" cxnId="{EAD4CBD5-8CFC-47CF-870B-2AFFD737F91B}">
      <dgm:prSet/>
      <dgm:spPr/>
      <dgm:t>
        <a:bodyPr/>
        <a:lstStyle/>
        <a:p>
          <a:endParaRPr lang="en-US"/>
        </a:p>
      </dgm:t>
    </dgm:pt>
    <dgm:pt modelId="{150E68B3-CA13-4A7F-8569-3F3E925B680A}">
      <dgm:prSet/>
      <dgm:spPr/>
      <dgm:t>
        <a:bodyPr/>
        <a:lstStyle/>
        <a:p>
          <a:r>
            <a:rPr lang="en-US" dirty="0"/>
            <a:t>Extensive collection of official and community developed libraries</a:t>
          </a:r>
        </a:p>
      </dgm:t>
    </dgm:pt>
    <dgm:pt modelId="{CAE2B4CC-583A-4936-8EB6-A36898FE158D}" type="parTrans" cxnId="{20C76213-C25E-4846-AE7B-A94BF11D205C}">
      <dgm:prSet/>
      <dgm:spPr/>
      <dgm:t>
        <a:bodyPr/>
        <a:lstStyle/>
        <a:p>
          <a:endParaRPr lang="en-US"/>
        </a:p>
      </dgm:t>
    </dgm:pt>
    <dgm:pt modelId="{BF128098-7490-41CC-A47B-5ABA88A2330F}" type="sibTrans" cxnId="{20C76213-C25E-4846-AE7B-A94BF11D205C}">
      <dgm:prSet/>
      <dgm:spPr/>
      <dgm:t>
        <a:bodyPr/>
        <a:lstStyle/>
        <a:p>
          <a:endParaRPr lang="en-US"/>
        </a:p>
      </dgm:t>
    </dgm:pt>
    <dgm:pt modelId="{26C07BBF-F20E-494F-BD73-7598B2D35999}">
      <dgm:prSet/>
      <dgm:spPr/>
      <dgm:t>
        <a:bodyPr/>
        <a:lstStyle/>
        <a:p>
          <a:r>
            <a:rPr lang="en-US" dirty="0"/>
            <a:t>Supports Object Oriented Design</a:t>
          </a:r>
        </a:p>
      </dgm:t>
    </dgm:pt>
    <dgm:pt modelId="{418B8703-889F-4A19-9829-4BEB91076B1D}" type="parTrans" cxnId="{6C815DF2-329E-4DB4-81B7-DFFC0D5EDA10}">
      <dgm:prSet/>
      <dgm:spPr/>
      <dgm:t>
        <a:bodyPr/>
        <a:lstStyle/>
        <a:p>
          <a:endParaRPr lang="en-US"/>
        </a:p>
      </dgm:t>
    </dgm:pt>
    <dgm:pt modelId="{C2000066-3CCD-4102-BC8D-A8F28E58CDAB}" type="sibTrans" cxnId="{6C815DF2-329E-4DB4-81B7-DFFC0D5EDA10}">
      <dgm:prSet/>
      <dgm:spPr/>
      <dgm:t>
        <a:bodyPr/>
        <a:lstStyle/>
        <a:p>
          <a:endParaRPr lang="en-US"/>
        </a:p>
      </dgm:t>
    </dgm:pt>
    <dgm:pt modelId="{1471C9A1-339E-4D76-8CE3-C228364287EB}">
      <dgm:prSet/>
      <dgm:spPr/>
      <dgm:t>
        <a:bodyPr/>
        <a:lstStyle/>
        <a:p>
          <a:r>
            <a:rPr lang="en-US" dirty="0"/>
            <a:t>Supports Functional Programming</a:t>
          </a:r>
        </a:p>
      </dgm:t>
    </dgm:pt>
    <dgm:pt modelId="{ACA449E0-6CD9-4636-8B01-A255FFCFD9D0}" type="parTrans" cxnId="{BAA1DE05-58B8-40C0-A862-9027AFAA1B97}">
      <dgm:prSet/>
      <dgm:spPr/>
      <dgm:t>
        <a:bodyPr/>
        <a:lstStyle/>
        <a:p>
          <a:endParaRPr lang="en-US"/>
        </a:p>
      </dgm:t>
    </dgm:pt>
    <dgm:pt modelId="{8BC067C8-73BB-442E-8D1E-32276D7D9432}" type="sibTrans" cxnId="{BAA1DE05-58B8-40C0-A862-9027AFAA1B97}">
      <dgm:prSet/>
      <dgm:spPr/>
      <dgm:t>
        <a:bodyPr/>
        <a:lstStyle/>
        <a:p>
          <a:endParaRPr lang="en-US"/>
        </a:p>
      </dgm:t>
    </dgm:pt>
    <dgm:pt modelId="{B8A7426C-C713-4E05-8A1B-9CD8BBDFC2E9}">
      <dgm:prSet/>
      <dgm:spPr/>
      <dgm:t>
        <a:bodyPr/>
        <a:lstStyle/>
        <a:p>
          <a:r>
            <a:rPr lang="en-US" dirty="0"/>
            <a:t>Web Development</a:t>
          </a:r>
        </a:p>
      </dgm:t>
    </dgm:pt>
    <dgm:pt modelId="{EE52D1F8-2773-4E2A-AEB2-5492FE53B1FC}" type="parTrans" cxnId="{81C55DE7-F889-48A8-9E9A-5C662842676C}">
      <dgm:prSet/>
      <dgm:spPr/>
      <dgm:t>
        <a:bodyPr/>
        <a:lstStyle/>
        <a:p>
          <a:endParaRPr lang="en-US"/>
        </a:p>
      </dgm:t>
    </dgm:pt>
    <dgm:pt modelId="{466195AB-4A34-423E-9DB4-80119F6365AF}" type="sibTrans" cxnId="{81C55DE7-F889-48A8-9E9A-5C662842676C}">
      <dgm:prSet/>
      <dgm:spPr/>
      <dgm:t>
        <a:bodyPr/>
        <a:lstStyle/>
        <a:p>
          <a:endParaRPr lang="en-US"/>
        </a:p>
      </dgm:t>
    </dgm:pt>
    <dgm:pt modelId="{14096E3C-2CFD-4930-AA07-76E57379C850}">
      <dgm:prSet/>
      <dgm:spPr/>
      <dgm:t>
        <a:bodyPr/>
        <a:lstStyle/>
        <a:p>
          <a:r>
            <a:rPr lang="en-US" dirty="0"/>
            <a:t>API’s</a:t>
          </a:r>
        </a:p>
      </dgm:t>
    </dgm:pt>
    <dgm:pt modelId="{758C58BB-BAFD-43C9-8CEC-F76D28BCB698}" type="parTrans" cxnId="{89761187-4F44-45C7-AA72-2978FD16D288}">
      <dgm:prSet/>
      <dgm:spPr/>
      <dgm:t>
        <a:bodyPr/>
        <a:lstStyle/>
        <a:p>
          <a:endParaRPr lang="en-US"/>
        </a:p>
      </dgm:t>
    </dgm:pt>
    <dgm:pt modelId="{C0AA469E-4DC2-4EF9-A927-2F20E6A85C9C}" type="sibTrans" cxnId="{89761187-4F44-45C7-AA72-2978FD16D288}">
      <dgm:prSet/>
      <dgm:spPr/>
      <dgm:t>
        <a:bodyPr/>
        <a:lstStyle/>
        <a:p>
          <a:endParaRPr lang="en-US"/>
        </a:p>
      </dgm:t>
    </dgm:pt>
    <dgm:pt modelId="{5ACDBA23-0E8E-403F-9E5B-58DFAC0979F1}">
      <dgm:prSet/>
      <dgm:spPr/>
      <dgm:t>
        <a:bodyPr/>
        <a:lstStyle/>
        <a:p>
          <a:r>
            <a:rPr lang="en-US" dirty="0"/>
            <a:t>Mobile Applications</a:t>
          </a:r>
        </a:p>
      </dgm:t>
    </dgm:pt>
    <dgm:pt modelId="{03F277FE-DDE6-4D4B-8A8D-6A37E43ABB89}" type="parTrans" cxnId="{8ABB9557-1DD1-418B-BC3D-EE9BC7E55B41}">
      <dgm:prSet/>
      <dgm:spPr/>
      <dgm:t>
        <a:bodyPr/>
        <a:lstStyle/>
        <a:p>
          <a:endParaRPr lang="en-US"/>
        </a:p>
      </dgm:t>
    </dgm:pt>
    <dgm:pt modelId="{C74FBC97-1C4E-4BCB-8919-11A417AAC4B2}" type="sibTrans" cxnId="{8ABB9557-1DD1-418B-BC3D-EE9BC7E55B41}">
      <dgm:prSet/>
      <dgm:spPr/>
      <dgm:t>
        <a:bodyPr/>
        <a:lstStyle/>
        <a:p>
          <a:endParaRPr lang="en-US"/>
        </a:p>
      </dgm:t>
    </dgm:pt>
    <dgm:pt modelId="{F3D1A13D-D19E-4216-9082-064D4948E262}">
      <dgm:prSet/>
      <dgm:spPr/>
      <dgm:t>
        <a:bodyPr/>
        <a:lstStyle/>
        <a:p>
          <a:r>
            <a:rPr lang="en-US" dirty="0"/>
            <a:t>Big Data</a:t>
          </a:r>
        </a:p>
      </dgm:t>
    </dgm:pt>
    <dgm:pt modelId="{62F6B8D6-5819-43A2-A1E9-A198BC5D98AF}" type="parTrans" cxnId="{19D34016-A260-4EDA-9AFE-72F13189A28F}">
      <dgm:prSet/>
      <dgm:spPr/>
      <dgm:t>
        <a:bodyPr/>
        <a:lstStyle/>
        <a:p>
          <a:endParaRPr lang="en-US"/>
        </a:p>
      </dgm:t>
    </dgm:pt>
    <dgm:pt modelId="{72749CCA-EBA1-4037-894E-192B6C0F4931}" type="sibTrans" cxnId="{19D34016-A260-4EDA-9AFE-72F13189A28F}">
      <dgm:prSet/>
      <dgm:spPr/>
      <dgm:t>
        <a:bodyPr/>
        <a:lstStyle/>
        <a:p>
          <a:endParaRPr lang="en-US"/>
        </a:p>
      </dgm:t>
    </dgm:pt>
    <dgm:pt modelId="{BE84296F-F06E-48B0-903F-E5C3A4218CBA}">
      <dgm:prSet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C94836D8-6302-4DA2-842C-5AA14789F88E}" type="parTrans" cxnId="{69CDAB37-0600-46D5-ABAF-C2E672729A79}">
      <dgm:prSet/>
      <dgm:spPr/>
      <dgm:t>
        <a:bodyPr/>
        <a:lstStyle/>
        <a:p>
          <a:endParaRPr lang="en-US"/>
        </a:p>
      </dgm:t>
    </dgm:pt>
    <dgm:pt modelId="{E305D7F8-50D4-4EC5-A879-73463F60379C}" type="sibTrans" cxnId="{69CDAB37-0600-46D5-ABAF-C2E672729A79}">
      <dgm:prSet/>
      <dgm:spPr/>
      <dgm:t>
        <a:bodyPr/>
        <a:lstStyle/>
        <a:p>
          <a:endParaRPr lang="en-US"/>
        </a:p>
      </dgm:t>
    </dgm:pt>
    <dgm:pt modelId="{0B609859-BE64-4004-BF82-A59ACB10BC07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61B3613-18D0-4395-B499-90AD0C3F5D6F}" type="parTrans" cxnId="{0CF56326-CB3B-4CBF-B6E1-0F00ABBF67B2}">
      <dgm:prSet/>
      <dgm:spPr/>
      <dgm:t>
        <a:bodyPr/>
        <a:lstStyle/>
        <a:p>
          <a:endParaRPr lang="en-US"/>
        </a:p>
      </dgm:t>
    </dgm:pt>
    <dgm:pt modelId="{48352C6E-082F-43A3-AD2C-D7A757FBFAF2}" type="sibTrans" cxnId="{0CF56326-CB3B-4CBF-B6E1-0F00ABBF67B2}">
      <dgm:prSet/>
      <dgm:spPr/>
      <dgm:t>
        <a:bodyPr/>
        <a:lstStyle/>
        <a:p>
          <a:endParaRPr lang="en-US"/>
        </a:p>
      </dgm:t>
    </dgm:pt>
    <dgm:pt modelId="{7F45AB75-20DF-481F-9D6C-6196E3D3E974}">
      <dgm:prSet/>
      <dgm:spPr/>
      <dgm:t>
        <a:bodyPr/>
        <a:lstStyle/>
        <a:p>
          <a:r>
            <a:rPr lang="en-US" dirty="0"/>
            <a:t>Cyber Security</a:t>
          </a:r>
        </a:p>
      </dgm:t>
    </dgm:pt>
    <dgm:pt modelId="{9956A703-00BC-4CB3-9055-B0FE2965853B}" type="parTrans" cxnId="{057EEDA3-79DC-4923-BEAF-6C1089358183}">
      <dgm:prSet/>
      <dgm:spPr/>
      <dgm:t>
        <a:bodyPr/>
        <a:lstStyle/>
        <a:p>
          <a:endParaRPr lang="en-US"/>
        </a:p>
      </dgm:t>
    </dgm:pt>
    <dgm:pt modelId="{A4C9E406-9102-4ABF-BF01-89085507AF06}" type="sibTrans" cxnId="{057EEDA3-79DC-4923-BEAF-6C1089358183}">
      <dgm:prSet/>
      <dgm:spPr/>
      <dgm:t>
        <a:bodyPr/>
        <a:lstStyle/>
        <a:p>
          <a:endParaRPr lang="en-US"/>
        </a:p>
      </dgm:t>
    </dgm:pt>
    <dgm:pt modelId="{AB9DA1E8-2516-4A34-BAE8-3ECE53960719}">
      <dgm:prSet/>
      <dgm:spPr/>
      <dgm:t>
        <a:bodyPr/>
        <a:lstStyle/>
        <a:p>
          <a:r>
            <a:rPr lang="en-US" dirty="0"/>
            <a:t>Automation</a:t>
          </a:r>
        </a:p>
      </dgm:t>
    </dgm:pt>
    <dgm:pt modelId="{444E48CC-FF57-4584-BAFB-DF06DCD52120}" type="parTrans" cxnId="{AFB1CC1B-940F-4EB3-B974-7B8957A4CCEF}">
      <dgm:prSet/>
      <dgm:spPr/>
      <dgm:t>
        <a:bodyPr/>
        <a:lstStyle/>
        <a:p>
          <a:endParaRPr lang="en-US"/>
        </a:p>
      </dgm:t>
    </dgm:pt>
    <dgm:pt modelId="{E9A2281B-D39C-4863-9194-DE6095162DDA}" type="sibTrans" cxnId="{AFB1CC1B-940F-4EB3-B974-7B8957A4CCEF}">
      <dgm:prSet/>
      <dgm:spPr/>
      <dgm:t>
        <a:bodyPr/>
        <a:lstStyle/>
        <a:p>
          <a:endParaRPr lang="en-US"/>
        </a:p>
      </dgm:t>
    </dgm:pt>
    <dgm:pt modelId="{64807F6E-A8BF-4158-BA1B-77CB3895D509}">
      <dgm:prSet/>
      <dgm:spPr/>
      <dgm:t>
        <a:bodyPr/>
        <a:lstStyle/>
        <a:p>
          <a:r>
            <a:rPr lang="en-US" dirty="0"/>
            <a:t>DevOps</a:t>
          </a:r>
        </a:p>
      </dgm:t>
    </dgm:pt>
    <dgm:pt modelId="{CEB54284-06B6-4D46-9678-718309977E5A}" type="parTrans" cxnId="{79D33B54-7F3E-443F-9DBB-DC1456021281}">
      <dgm:prSet/>
      <dgm:spPr/>
      <dgm:t>
        <a:bodyPr/>
        <a:lstStyle/>
        <a:p>
          <a:endParaRPr lang="en-US"/>
        </a:p>
      </dgm:t>
    </dgm:pt>
    <dgm:pt modelId="{260E416D-FEFF-459F-85D9-A2698BC432F3}" type="sibTrans" cxnId="{79D33B54-7F3E-443F-9DBB-DC1456021281}">
      <dgm:prSet/>
      <dgm:spPr/>
      <dgm:t>
        <a:bodyPr/>
        <a:lstStyle/>
        <a:p>
          <a:endParaRPr lang="en-US"/>
        </a:p>
      </dgm:t>
    </dgm:pt>
    <dgm:pt modelId="{76608C52-0F45-4993-858D-861DAB90298A}">
      <dgm:prSet/>
      <dgm:spPr/>
      <dgm:t>
        <a:bodyPr/>
        <a:lstStyle/>
        <a:p>
          <a:r>
            <a:rPr lang="en-US" b="0" u="none" dirty="0"/>
            <a:t>Used in almost all fortune 500 companies</a:t>
          </a:r>
        </a:p>
      </dgm:t>
    </dgm:pt>
    <dgm:pt modelId="{EC238F05-FDEE-490E-9539-EB1D64D21721}" type="parTrans" cxnId="{E321587B-F3D2-4F69-8D6C-ABE69C2C3200}">
      <dgm:prSet/>
      <dgm:spPr/>
      <dgm:t>
        <a:bodyPr/>
        <a:lstStyle/>
        <a:p>
          <a:endParaRPr lang="en-US"/>
        </a:p>
      </dgm:t>
    </dgm:pt>
    <dgm:pt modelId="{A890F5CB-A671-4178-BCD5-F12C8BFE26F2}" type="sibTrans" cxnId="{E321587B-F3D2-4F69-8D6C-ABE69C2C3200}">
      <dgm:prSet/>
      <dgm:spPr/>
      <dgm:t>
        <a:bodyPr/>
        <a:lstStyle/>
        <a:p>
          <a:endParaRPr lang="en-US"/>
        </a:p>
      </dgm:t>
    </dgm:pt>
    <dgm:pt modelId="{65A60C72-6C10-48EF-A77E-61082AE13A05}">
      <dgm:prSet/>
      <dgm:spPr/>
      <dgm:t>
        <a:bodyPr/>
        <a:lstStyle/>
        <a:p>
          <a:r>
            <a:rPr lang="en-US" dirty="0"/>
            <a:t>Ethical Hacking</a:t>
          </a:r>
        </a:p>
      </dgm:t>
    </dgm:pt>
    <dgm:pt modelId="{B829DF6E-EAD1-49AF-BECC-B0643303C3E4}" type="parTrans" cxnId="{48B79A89-8EAB-4E1A-B790-C5E156329AE2}">
      <dgm:prSet/>
      <dgm:spPr/>
    </dgm:pt>
    <dgm:pt modelId="{6EDB0C76-27A0-4055-93BE-B942A73604FF}" type="sibTrans" cxnId="{48B79A89-8EAB-4E1A-B790-C5E156329AE2}">
      <dgm:prSet/>
      <dgm:spPr/>
    </dgm:pt>
    <dgm:pt modelId="{CEACFB84-6EF0-4B6B-8D68-FB0C43B5F122}" type="pres">
      <dgm:prSet presAssocID="{6683AC23-0E0E-4DF7-9225-0BFB19A4C8A2}" presName="Name0" presStyleCnt="0">
        <dgm:presLayoutVars>
          <dgm:dir/>
          <dgm:animLvl val="lvl"/>
          <dgm:resizeHandles val="exact"/>
        </dgm:presLayoutVars>
      </dgm:prSet>
      <dgm:spPr/>
    </dgm:pt>
    <dgm:pt modelId="{ED256FE5-8D33-4875-A174-EDD8AD124094}" type="pres">
      <dgm:prSet presAssocID="{1DA6C15E-2F7D-4761-9E40-424B6D8744D4}" presName="composite" presStyleCnt="0"/>
      <dgm:spPr/>
    </dgm:pt>
    <dgm:pt modelId="{C1127299-EE0E-405D-9CDC-E571178A0A00}" type="pres">
      <dgm:prSet presAssocID="{1DA6C15E-2F7D-4761-9E40-424B6D8744D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7B8748D-D101-495D-AD88-0AA132A0A535}" type="pres">
      <dgm:prSet presAssocID="{1DA6C15E-2F7D-4761-9E40-424B6D8744D4}" presName="desTx" presStyleLbl="alignAccFollowNode1" presStyleIdx="0" presStyleCnt="3">
        <dgm:presLayoutVars>
          <dgm:bulletEnabled val="1"/>
        </dgm:presLayoutVars>
      </dgm:prSet>
      <dgm:spPr/>
    </dgm:pt>
    <dgm:pt modelId="{44030370-F0F6-45EF-A98A-04C7C771348D}" type="pres">
      <dgm:prSet presAssocID="{DD81431A-3DBE-483D-9557-C8A7C3FE45E9}" presName="space" presStyleCnt="0"/>
      <dgm:spPr/>
    </dgm:pt>
    <dgm:pt modelId="{3E21F09D-E07D-45E5-8010-9CAB2BDAD182}" type="pres">
      <dgm:prSet presAssocID="{5F309474-B625-4058-B2D3-D7C0C0E76D20}" presName="composite" presStyleCnt="0"/>
      <dgm:spPr/>
    </dgm:pt>
    <dgm:pt modelId="{221C452D-8D2F-42A6-AC5A-DB58DBDED07B}" type="pres">
      <dgm:prSet presAssocID="{5F309474-B625-4058-B2D3-D7C0C0E76D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EF804FE-676B-4945-A845-10FD7E67D1A4}" type="pres">
      <dgm:prSet presAssocID="{5F309474-B625-4058-B2D3-D7C0C0E76D20}" presName="desTx" presStyleLbl="alignAccFollowNode1" presStyleIdx="1" presStyleCnt="3">
        <dgm:presLayoutVars>
          <dgm:bulletEnabled val="1"/>
        </dgm:presLayoutVars>
      </dgm:prSet>
      <dgm:spPr/>
    </dgm:pt>
    <dgm:pt modelId="{19AED1EA-FBA5-4321-A96A-E64F42E3BABC}" type="pres">
      <dgm:prSet presAssocID="{73E14BAB-EA4A-486A-B533-80DB44F42B5A}" presName="space" presStyleCnt="0"/>
      <dgm:spPr/>
    </dgm:pt>
    <dgm:pt modelId="{2CBDFDC7-6C6A-40A6-84E6-1F88CE29AC42}" type="pres">
      <dgm:prSet presAssocID="{689710D6-337D-4DA8-B45B-999BCE493561}" presName="composite" presStyleCnt="0"/>
      <dgm:spPr/>
    </dgm:pt>
    <dgm:pt modelId="{78D2FBA8-9691-4F04-846A-10E20D1D1850}" type="pres">
      <dgm:prSet presAssocID="{689710D6-337D-4DA8-B45B-999BCE4935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8DF8038-ED17-43B6-8FD9-2A4EDD1AED38}" type="pres">
      <dgm:prSet presAssocID="{689710D6-337D-4DA8-B45B-999BCE49356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BA3A800-D8C2-423C-91D5-E5C219A0D0FD}" type="presOf" srcId="{6683AC23-0E0E-4DF7-9225-0BFB19A4C8A2}" destId="{CEACFB84-6EF0-4B6B-8D68-FB0C43B5F122}" srcOrd="0" destOrd="0" presId="urn:microsoft.com/office/officeart/2005/8/layout/hList1"/>
    <dgm:cxn modelId="{BAA1DE05-58B8-40C0-A862-9027AFAA1B97}" srcId="{5F309474-B625-4058-B2D3-D7C0C0E76D20}" destId="{1471C9A1-339E-4D76-8CE3-C228364287EB}" srcOrd="7" destOrd="0" parTransId="{ACA449E0-6CD9-4636-8B01-A255FFCFD9D0}" sibTransId="{8BC067C8-73BB-442E-8D1E-32276D7D9432}"/>
    <dgm:cxn modelId="{73F25C06-F590-4B4F-B1A4-07CF5E743F4B}" srcId="{1DA6C15E-2F7D-4761-9E40-424B6D8744D4}" destId="{8A84D833-8928-41AF-B9B6-D283808F1E08}" srcOrd="1" destOrd="0" parTransId="{DAD7662A-B104-4AAD-BEA5-0B3F845EA4F2}" sibTransId="{22D114AD-CA54-47A7-8BDC-164D1B448747}"/>
    <dgm:cxn modelId="{0379A209-EFE8-4393-97EE-9FBE32C46857}" type="presOf" srcId="{FC5F8776-DC36-40E9-8A1C-55AE951CFE12}" destId="{27B8748D-D101-495D-AD88-0AA132A0A535}" srcOrd="0" destOrd="2" presId="urn:microsoft.com/office/officeart/2005/8/layout/hList1"/>
    <dgm:cxn modelId="{CB85E50D-BC11-4E82-BB35-3B551F97912D}" srcId="{1DA6C15E-2F7D-4761-9E40-424B6D8744D4}" destId="{FC5F8776-DC36-40E9-8A1C-55AE951CFE12}" srcOrd="2" destOrd="0" parTransId="{76AB3453-2770-40ED-9618-5997DBF92175}" sibTransId="{4440BA6C-CD83-40D9-86CD-E494B3B0B8BB}"/>
    <dgm:cxn modelId="{20C76213-C25E-4846-AE7B-A94BF11D205C}" srcId="{5F309474-B625-4058-B2D3-D7C0C0E76D20}" destId="{150E68B3-CA13-4A7F-8569-3F3E925B680A}" srcOrd="5" destOrd="0" parTransId="{CAE2B4CC-583A-4936-8EB6-A36898FE158D}" sibTransId="{BF128098-7490-41CC-A47B-5ABA88A2330F}"/>
    <dgm:cxn modelId="{79411714-DB81-4E2B-BFB3-59C6F8A28DD1}" type="presOf" srcId="{150E68B3-CA13-4A7F-8569-3F3E925B680A}" destId="{6EF804FE-676B-4945-A845-10FD7E67D1A4}" srcOrd="0" destOrd="5" presId="urn:microsoft.com/office/officeart/2005/8/layout/hList1"/>
    <dgm:cxn modelId="{19D34016-A260-4EDA-9AFE-72F13189A28F}" srcId="{689710D6-337D-4DA8-B45B-999BCE493561}" destId="{F3D1A13D-D19E-4216-9082-064D4948E262}" srcOrd="3" destOrd="0" parTransId="{62F6B8D6-5819-43A2-A1E9-A198BC5D98AF}" sibTransId="{72749CCA-EBA1-4037-894E-192B6C0F4931}"/>
    <dgm:cxn modelId="{82DA3317-7E2C-4C8B-99ED-D7EB78734F29}" type="presOf" srcId="{64807F6E-A8BF-4158-BA1B-77CB3895D509}" destId="{08DF8038-ED17-43B6-8FD9-2A4EDD1AED38}" srcOrd="0" destOrd="8" presId="urn:microsoft.com/office/officeart/2005/8/layout/hList1"/>
    <dgm:cxn modelId="{AFB1CC1B-940F-4EB3-B974-7B8957A4CCEF}" srcId="{689710D6-337D-4DA8-B45B-999BCE493561}" destId="{AB9DA1E8-2516-4A34-BAE8-3ECE53960719}" srcOrd="7" destOrd="0" parTransId="{444E48CC-FF57-4584-BAFB-DF06DCD52120}" sibTransId="{E9A2281B-D39C-4863-9194-DE6095162DDA}"/>
    <dgm:cxn modelId="{0C107622-ADE6-4EAB-9716-6D5F7866E9FD}" srcId="{6683AC23-0E0E-4DF7-9225-0BFB19A4C8A2}" destId="{689710D6-337D-4DA8-B45B-999BCE493561}" srcOrd="2" destOrd="0" parTransId="{5B375808-154E-48C3-A28F-017F02CBD249}" sibTransId="{91C6D972-76E1-4FF4-AB34-B4DECC02E99C}"/>
    <dgm:cxn modelId="{84FA9223-FB00-4E58-9AF8-A50107E5D033}" type="presOf" srcId="{7F45AB75-20DF-481F-9D6C-6196E3D3E974}" destId="{08DF8038-ED17-43B6-8FD9-2A4EDD1AED38}" srcOrd="0" destOrd="6" presId="urn:microsoft.com/office/officeart/2005/8/layout/hList1"/>
    <dgm:cxn modelId="{0CF56326-CB3B-4CBF-B6E1-0F00ABBF67B2}" srcId="{689710D6-337D-4DA8-B45B-999BCE493561}" destId="{0B609859-BE64-4004-BF82-A59ACB10BC07}" srcOrd="5" destOrd="0" parTransId="{661B3613-18D0-4395-B499-90AD0C3F5D6F}" sibTransId="{48352C6E-082F-43A3-AD2C-D7A757FBFAF2}"/>
    <dgm:cxn modelId="{00E9EB29-F9F4-4FF6-ADB1-A169C8249BA4}" srcId="{5F309474-B625-4058-B2D3-D7C0C0E76D20}" destId="{8C58578E-351B-4B5B-AEEE-EEB0D366A792}" srcOrd="3" destOrd="0" parTransId="{02772EBE-A2B7-49F9-80F0-B8A6CFBC9D06}" sibTransId="{5226BF2C-681B-4985-8A7E-B8A1D42F1AB1}"/>
    <dgm:cxn modelId="{12D86E30-9DF4-4398-87A0-4CCB27707690}" srcId="{5F309474-B625-4058-B2D3-D7C0C0E76D20}" destId="{0E0C7B62-958D-4AAC-BE0C-B9F76D5597F6}" srcOrd="0" destOrd="0" parTransId="{F5CDA7F7-DF0F-4C5F-AB31-D10EE2927EFE}" sibTransId="{C575697E-1783-4F46-AE87-0C478B3473E2}"/>
    <dgm:cxn modelId="{69CDAB37-0600-46D5-ABAF-C2E672729A79}" srcId="{689710D6-337D-4DA8-B45B-999BCE493561}" destId="{BE84296F-F06E-48B0-903F-E5C3A4218CBA}" srcOrd="4" destOrd="0" parTransId="{C94836D8-6302-4DA2-842C-5AA14789F88E}" sibTransId="{E305D7F8-50D4-4EC5-A879-73463F60379C}"/>
    <dgm:cxn modelId="{38BDC83C-05A2-4225-8FC8-7DD01C7E868D}" srcId="{6683AC23-0E0E-4DF7-9225-0BFB19A4C8A2}" destId="{5F309474-B625-4058-B2D3-D7C0C0E76D20}" srcOrd="1" destOrd="0" parTransId="{DF85DD63-B3BF-43CA-A44E-36CACD48AFE2}" sibTransId="{73E14BAB-EA4A-486A-B533-80DB44F42B5A}"/>
    <dgm:cxn modelId="{F826F847-973A-465F-838D-08463AB3ADF4}" type="presOf" srcId="{1DA6C15E-2F7D-4761-9E40-424B6D8744D4}" destId="{C1127299-EE0E-405D-9CDC-E571178A0A00}" srcOrd="0" destOrd="0" presId="urn:microsoft.com/office/officeart/2005/8/layout/hList1"/>
    <dgm:cxn modelId="{4CAB7A4A-C334-4A9E-8A5C-87F82389FA75}" type="presOf" srcId="{0B609859-BE64-4004-BF82-A59ACB10BC07}" destId="{08DF8038-ED17-43B6-8FD9-2A4EDD1AED38}" srcOrd="0" destOrd="5" presId="urn:microsoft.com/office/officeart/2005/8/layout/hList1"/>
    <dgm:cxn modelId="{DAA38B4F-175C-4778-8D97-9B3C624431C9}" type="presOf" srcId="{1471C9A1-339E-4D76-8CE3-C228364287EB}" destId="{6EF804FE-676B-4945-A845-10FD7E67D1A4}" srcOrd="0" destOrd="7" presId="urn:microsoft.com/office/officeart/2005/8/layout/hList1"/>
    <dgm:cxn modelId="{79D33B54-7F3E-443F-9DBB-DC1456021281}" srcId="{689710D6-337D-4DA8-B45B-999BCE493561}" destId="{64807F6E-A8BF-4158-BA1B-77CB3895D509}" srcOrd="8" destOrd="0" parTransId="{CEB54284-06B6-4D46-9678-718309977E5A}" sibTransId="{260E416D-FEFF-459F-85D9-A2698BC432F3}"/>
    <dgm:cxn modelId="{8ABB9557-1DD1-418B-BC3D-EE9BC7E55B41}" srcId="{689710D6-337D-4DA8-B45B-999BCE493561}" destId="{5ACDBA23-0E8E-403F-9E5B-58DFAC0979F1}" srcOrd="2" destOrd="0" parTransId="{03F277FE-DDE6-4D4B-8A8D-6A37E43ABB89}" sibTransId="{C74FBC97-1C4E-4BCB-8919-11A417AAC4B2}"/>
    <dgm:cxn modelId="{1E89A977-71DE-4AE8-8435-DE4B2B66FF23}" srcId="{5F309474-B625-4058-B2D3-D7C0C0E76D20}" destId="{222F1B1D-F30C-4C8A-9CF5-14C5628D77BD}" srcOrd="1" destOrd="0" parTransId="{8057EE26-3E38-43A4-AF69-9F3F36760AE4}" sibTransId="{597F164E-9D5B-4D4A-95F7-EBF9979846F5}"/>
    <dgm:cxn modelId="{F5B9895A-508E-4750-8717-8A3720A13AEE}" type="presOf" srcId="{B8A7426C-C713-4E05-8A1B-9CD8BBDFC2E9}" destId="{08DF8038-ED17-43B6-8FD9-2A4EDD1AED38}" srcOrd="0" destOrd="0" presId="urn:microsoft.com/office/officeart/2005/8/layout/hList1"/>
    <dgm:cxn modelId="{E321587B-F3D2-4F69-8D6C-ABE69C2C3200}" srcId="{5F309474-B625-4058-B2D3-D7C0C0E76D20}" destId="{76608C52-0F45-4993-858D-861DAB90298A}" srcOrd="8" destOrd="0" parTransId="{EC238F05-FDEE-490E-9539-EB1D64D21721}" sibTransId="{A890F5CB-A671-4178-BCD5-F12C8BFE26F2}"/>
    <dgm:cxn modelId="{AF583D84-1907-4CD4-AB81-5CB0CDCCAC65}" type="presOf" srcId="{5F309474-B625-4058-B2D3-D7C0C0E76D20}" destId="{221C452D-8D2F-42A6-AC5A-DB58DBDED07B}" srcOrd="0" destOrd="0" presId="urn:microsoft.com/office/officeart/2005/8/layout/hList1"/>
    <dgm:cxn modelId="{89761187-4F44-45C7-AA72-2978FD16D288}" srcId="{689710D6-337D-4DA8-B45B-999BCE493561}" destId="{14096E3C-2CFD-4930-AA07-76E57379C850}" srcOrd="1" destOrd="0" parTransId="{758C58BB-BAFD-43C9-8CEC-F76D28BCB698}" sibTransId="{C0AA469E-4DC2-4EF9-A927-2F20E6A85C9C}"/>
    <dgm:cxn modelId="{8B612588-6A8E-4052-BAB4-DD410213B0C1}" type="presOf" srcId="{8A84D833-8928-41AF-B9B6-D283808F1E08}" destId="{27B8748D-D101-495D-AD88-0AA132A0A535}" srcOrd="0" destOrd="1" presId="urn:microsoft.com/office/officeart/2005/8/layout/hList1"/>
    <dgm:cxn modelId="{48B79A89-8EAB-4E1A-B790-C5E156329AE2}" srcId="{689710D6-337D-4DA8-B45B-999BCE493561}" destId="{65A60C72-6C10-48EF-A77E-61082AE13A05}" srcOrd="9" destOrd="0" parTransId="{B829DF6E-EAD1-49AF-BECC-B0643303C3E4}" sibTransId="{6EDB0C76-27A0-4055-93BE-B942A73604FF}"/>
    <dgm:cxn modelId="{5A395291-CD35-4100-8835-8618CDFC3520}" type="presOf" srcId="{65A60C72-6C10-48EF-A77E-61082AE13A05}" destId="{08DF8038-ED17-43B6-8FD9-2A4EDD1AED38}" srcOrd="0" destOrd="9" presId="urn:microsoft.com/office/officeart/2005/8/layout/hList1"/>
    <dgm:cxn modelId="{C40FF191-3F3B-4198-A1F3-DBBC71C84FB5}" type="presOf" srcId="{AB9DA1E8-2516-4A34-BAE8-3ECE53960719}" destId="{08DF8038-ED17-43B6-8FD9-2A4EDD1AED38}" srcOrd="0" destOrd="7" presId="urn:microsoft.com/office/officeart/2005/8/layout/hList1"/>
    <dgm:cxn modelId="{13405893-B28F-44A5-B0C8-96FC776CE7CC}" type="presOf" srcId="{5ACDBA23-0E8E-403F-9E5B-58DFAC0979F1}" destId="{08DF8038-ED17-43B6-8FD9-2A4EDD1AED38}" srcOrd="0" destOrd="2" presId="urn:microsoft.com/office/officeart/2005/8/layout/hList1"/>
    <dgm:cxn modelId="{40B17696-0101-4991-91B7-3632F884BFE6}" srcId="{6683AC23-0E0E-4DF7-9225-0BFB19A4C8A2}" destId="{1DA6C15E-2F7D-4761-9E40-424B6D8744D4}" srcOrd="0" destOrd="0" parTransId="{0C8BAFF2-D6BD-4CC9-B6D0-993DB68A4370}" sibTransId="{DD81431A-3DBE-483D-9557-C8A7C3FE45E9}"/>
    <dgm:cxn modelId="{2BEFF19B-06D2-4F5C-958B-14AB4017166A}" type="presOf" srcId="{222F1B1D-F30C-4C8A-9CF5-14C5628D77BD}" destId="{6EF804FE-676B-4945-A845-10FD7E67D1A4}" srcOrd="0" destOrd="1" presId="urn:microsoft.com/office/officeart/2005/8/layout/hList1"/>
    <dgm:cxn modelId="{057EEDA3-79DC-4923-BEAF-6C1089358183}" srcId="{689710D6-337D-4DA8-B45B-999BCE493561}" destId="{7F45AB75-20DF-481F-9D6C-6196E3D3E974}" srcOrd="6" destOrd="0" parTransId="{9956A703-00BC-4CB3-9055-B0FE2965853B}" sibTransId="{A4C9E406-9102-4ABF-BF01-89085507AF06}"/>
    <dgm:cxn modelId="{9B8824A5-6571-40A7-BE5A-32DBE810F0BF}" type="presOf" srcId="{1606E234-23A5-4383-975A-AFBBFC5C8916}" destId="{6EF804FE-676B-4945-A845-10FD7E67D1A4}" srcOrd="0" destOrd="4" presId="urn:microsoft.com/office/officeart/2005/8/layout/hList1"/>
    <dgm:cxn modelId="{C42A29A6-A4FF-46B7-940A-5E554FDDEF8D}" srcId="{5F309474-B625-4058-B2D3-D7C0C0E76D20}" destId="{68D40871-1362-40B6-A908-138673048EAB}" srcOrd="2" destOrd="0" parTransId="{FA1559C1-EEBB-4C6D-839F-0FDE9814A034}" sibTransId="{9C116A9A-2230-4555-ADE8-2EC90D1B5C12}"/>
    <dgm:cxn modelId="{31332DA8-CF29-4F0B-991A-E73DFD2EC062}" type="presOf" srcId="{3875226A-8457-45F6-A504-7C7C0A717721}" destId="{27B8748D-D101-495D-AD88-0AA132A0A535}" srcOrd="0" destOrd="0" presId="urn:microsoft.com/office/officeart/2005/8/layout/hList1"/>
    <dgm:cxn modelId="{9097FFAF-6914-485E-AA85-52B7D244904C}" type="presOf" srcId="{76608C52-0F45-4993-858D-861DAB90298A}" destId="{6EF804FE-676B-4945-A845-10FD7E67D1A4}" srcOrd="0" destOrd="8" presId="urn:microsoft.com/office/officeart/2005/8/layout/hList1"/>
    <dgm:cxn modelId="{68766FB0-962A-4E16-BCF5-A24E54A02C71}" type="presOf" srcId="{8C58578E-351B-4B5B-AEEE-EEB0D366A792}" destId="{6EF804FE-676B-4945-A845-10FD7E67D1A4}" srcOrd="0" destOrd="3" presId="urn:microsoft.com/office/officeart/2005/8/layout/hList1"/>
    <dgm:cxn modelId="{558CBBB1-DA13-47BE-9710-0BF6E218CC76}" srcId="{1DA6C15E-2F7D-4761-9E40-424B6D8744D4}" destId="{3875226A-8457-45F6-A504-7C7C0A717721}" srcOrd="0" destOrd="0" parTransId="{F69764A4-22E2-413D-8952-D9C42203612D}" sibTransId="{FF7D3412-CFA2-4009-A856-0BCDECBAD317}"/>
    <dgm:cxn modelId="{B481A6C4-10B7-4C04-8F43-C0C50BD6DEB0}" type="presOf" srcId="{BE84296F-F06E-48B0-903F-E5C3A4218CBA}" destId="{08DF8038-ED17-43B6-8FD9-2A4EDD1AED38}" srcOrd="0" destOrd="4" presId="urn:microsoft.com/office/officeart/2005/8/layout/hList1"/>
    <dgm:cxn modelId="{315C4BCD-F60A-4738-831B-E27B5EE57FED}" type="presOf" srcId="{689710D6-337D-4DA8-B45B-999BCE493561}" destId="{78D2FBA8-9691-4F04-846A-10E20D1D1850}" srcOrd="0" destOrd="0" presId="urn:microsoft.com/office/officeart/2005/8/layout/hList1"/>
    <dgm:cxn modelId="{B435E2D2-3812-4B31-8238-7B58D18BD92F}" type="presOf" srcId="{F3D1A13D-D19E-4216-9082-064D4948E262}" destId="{08DF8038-ED17-43B6-8FD9-2A4EDD1AED38}" srcOrd="0" destOrd="3" presId="urn:microsoft.com/office/officeart/2005/8/layout/hList1"/>
    <dgm:cxn modelId="{EAD4CBD5-8CFC-47CF-870B-2AFFD737F91B}" srcId="{5F309474-B625-4058-B2D3-D7C0C0E76D20}" destId="{1606E234-23A5-4383-975A-AFBBFC5C8916}" srcOrd="4" destOrd="0" parTransId="{1D7D94F4-6A0F-4E2C-BA93-8202880D7A2A}" sibTransId="{9EA053A4-6EB1-4680-921C-3DE6FF9A99CC}"/>
    <dgm:cxn modelId="{438898E2-B627-43AC-A324-D7B32D013C9F}" type="presOf" srcId="{26C07BBF-F20E-494F-BD73-7598B2D35999}" destId="{6EF804FE-676B-4945-A845-10FD7E67D1A4}" srcOrd="0" destOrd="6" presId="urn:microsoft.com/office/officeart/2005/8/layout/hList1"/>
    <dgm:cxn modelId="{81C55DE7-F889-48A8-9E9A-5C662842676C}" srcId="{689710D6-337D-4DA8-B45B-999BCE493561}" destId="{B8A7426C-C713-4E05-8A1B-9CD8BBDFC2E9}" srcOrd="0" destOrd="0" parTransId="{EE52D1F8-2773-4E2A-AEB2-5492FE53B1FC}" sibTransId="{466195AB-4A34-423E-9DB4-80119F6365AF}"/>
    <dgm:cxn modelId="{743EF3E7-CDE4-41C2-9039-BF76816130A0}" type="presOf" srcId="{0E0C7B62-958D-4AAC-BE0C-B9F76D5597F6}" destId="{6EF804FE-676B-4945-A845-10FD7E67D1A4}" srcOrd="0" destOrd="0" presId="urn:microsoft.com/office/officeart/2005/8/layout/hList1"/>
    <dgm:cxn modelId="{B16E4FEC-7536-4042-856B-89510E6302EC}" type="presOf" srcId="{68D40871-1362-40B6-A908-138673048EAB}" destId="{6EF804FE-676B-4945-A845-10FD7E67D1A4}" srcOrd="0" destOrd="2" presId="urn:microsoft.com/office/officeart/2005/8/layout/hList1"/>
    <dgm:cxn modelId="{5CAA48EF-0614-4560-9850-0C8A070F4C9E}" type="presOf" srcId="{14096E3C-2CFD-4930-AA07-76E57379C850}" destId="{08DF8038-ED17-43B6-8FD9-2A4EDD1AED38}" srcOrd="0" destOrd="1" presId="urn:microsoft.com/office/officeart/2005/8/layout/hList1"/>
    <dgm:cxn modelId="{6C815DF2-329E-4DB4-81B7-DFFC0D5EDA10}" srcId="{5F309474-B625-4058-B2D3-D7C0C0E76D20}" destId="{26C07BBF-F20E-494F-BD73-7598B2D35999}" srcOrd="6" destOrd="0" parTransId="{418B8703-889F-4A19-9829-4BEB91076B1D}" sibTransId="{C2000066-3CCD-4102-BC8D-A8F28E58CDAB}"/>
    <dgm:cxn modelId="{0D32ACC3-7EFD-410A-916B-C52D9124A194}" type="presParOf" srcId="{CEACFB84-6EF0-4B6B-8D68-FB0C43B5F122}" destId="{ED256FE5-8D33-4875-A174-EDD8AD124094}" srcOrd="0" destOrd="0" presId="urn:microsoft.com/office/officeart/2005/8/layout/hList1"/>
    <dgm:cxn modelId="{EB2F8E58-25C1-4C9F-905A-38E8D5420F2C}" type="presParOf" srcId="{ED256FE5-8D33-4875-A174-EDD8AD124094}" destId="{C1127299-EE0E-405D-9CDC-E571178A0A00}" srcOrd="0" destOrd="0" presId="urn:microsoft.com/office/officeart/2005/8/layout/hList1"/>
    <dgm:cxn modelId="{E5B92016-CD29-4F5E-A9F1-F5E4272B20B1}" type="presParOf" srcId="{ED256FE5-8D33-4875-A174-EDD8AD124094}" destId="{27B8748D-D101-495D-AD88-0AA132A0A535}" srcOrd="1" destOrd="0" presId="urn:microsoft.com/office/officeart/2005/8/layout/hList1"/>
    <dgm:cxn modelId="{C1380B69-2E09-456E-A1F5-8A9D66143BC8}" type="presParOf" srcId="{CEACFB84-6EF0-4B6B-8D68-FB0C43B5F122}" destId="{44030370-F0F6-45EF-A98A-04C7C771348D}" srcOrd="1" destOrd="0" presId="urn:microsoft.com/office/officeart/2005/8/layout/hList1"/>
    <dgm:cxn modelId="{A1960434-2F7F-4E90-8A91-F3CD5A3B418D}" type="presParOf" srcId="{CEACFB84-6EF0-4B6B-8D68-FB0C43B5F122}" destId="{3E21F09D-E07D-45E5-8010-9CAB2BDAD182}" srcOrd="2" destOrd="0" presId="urn:microsoft.com/office/officeart/2005/8/layout/hList1"/>
    <dgm:cxn modelId="{1C71096A-4F52-4FC9-A6B1-AE31596969AC}" type="presParOf" srcId="{3E21F09D-E07D-45E5-8010-9CAB2BDAD182}" destId="{221C452D-8D2F-42A6-AC5A-DB58DBDED07B}" srcOrd="0" destOrd="0" presId="urn:microsoft.com/office/officeart/2005/8/layout/hList1"/>
    <dgm:cxn modelId="{C3E28D1F-C713-4919-8654-F72FA063CDFA}" type="presParOf" srcId="{3E21F09D-E07D-45E5-8010-9CAB2BDAD182}" destId="{6EF804FE-676B-4945-A845-10FD7E67D1A4}" srcOrd="1" destOrd="0" presId="urn:microsoft.com/office/officeart/2005/8/layout/hList1"/>
    <dgm:cxn modelId="{DCA72ADE-47B2-4546-AE0F-754D928F1B81}" type="presParOf" srcId="{CEACFB84-6EF0-4B6B-8D68-FB0C43B5F122}" destId="{19AED1EA-FBA5-4321-A96A-E64F42E3BABC}" srcOrd="3" destOrd="0" presId="urn:microsoft.com/office/officeart/2005/8/layout/hList1"/>
    <dgm:cxn modelId="{FE30D73B-C8AD-46A1-A9F1-E8B77CFBD009}" type="presParOf" srcId="{CEACFB84-6EF0-4B6B-8D68-FB0C43B5F122}" destId="{2CBDFDC7-6C6A-40A6-84E6-1F88CE29AC42}" srcOrd="4" destOrd="0" presId="urn:microsoft.com/office/officeart/2005/8/layout/hList1"/>
    <dgm:cxn modelId="{69898746-E5EB-4CD7-9292-3BDD8053E6E5}" type="presParOf" srcId="{2CBDFDC7-6C6A-40A6-84E6-1F88CE29AC42}" destId="{78D2FBA8-9691-4F04-846A-10E20D1D1850}" srcOrd="0" destOrd="0" presId="urn:microsoft.com/office/officeart/2005/8/layout/hList1"/>
    <dgm:cxn modelId="{4B3FD488-6C24-4324-BD9F-74FB47DBEEC9}" type="presParOf" srcId="{2CBDFDC7-6C6A-40A6-84E6-1F88CE29AC42}" destId="{08DF8038-ED17-43B6-8FD9-2A4EDD1AED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E47F0-B270-48AF-97F3-F81D3B9A73F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B960E-170B-4DC7-BA7F-DDDBFB3942BC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IDE’s</a:t>
          </a:r>
        </a:p>
      </dgm:t>
    </dgm:pt>
    <dgm:pt modelId="{961F58AF-B99C-45DF-85FE-5B1135479A84}" type="parTrans" cxnId="{B73919EE-5994-4A4F-A0A6-1232987DB1A1}">
      <dgm:prSet/>
      <dgm:spPr/>
      <dgm:t>
        <a:bodyPr/>
        <a:lstStyle/>
        <a:p>
          <a:endParaRPr lang="en-US"/>
        </a:p>
      </dgm:t>
    </dgm:pt>
    <dgm:pt modelId="{379D8CD1-6B00-44A5-A1E9-C9894C5FE0A9}" type="sibTrans" cxnId="{B73919EE-5994-4A4F-A0A6-1232987DB1A1}">
      <dgm:prSet/>
      <dgm:spPr/>
      <dgm:t>
        <a:bodyPr/>
        <a:lstStyle/>
        <a:p>
          <a:endParaRPr lang="en-US"/>
        </a:p>
      </dgm:t>
    </dgm:pt>
    <dgm:pt modelId="{BDF3A6E2-34FB-48A2-82EA-9E9DE6CCE49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Text Editors</a:t>
          </a:r>
        </a:p>
      </dgm:t>
    </dgm:pt>
    <dgm:pt modelId="{1B02349F-4C7D-44BE-B933-7D9D688E01A9}" type="parTrans" cxnId="{33C36797-1218-407E-A116-DF6AE81DA574}">
      <dgm:prSet/>
      <dgm:spPr/>
      <dgm:t>
        <a:bodyPr/>
        <a:lstStyle/>
        <a:p>
          <a:endParaRPr lang="en-US"/>
        </a:p>
      </dgm:t>
    </dgm:pt>
    <dgm:pt modelId="{1672DF79-C751-4D0D-8EBA-695EDC189303}" type="sibTrans" cxnId="{33C36797-1218-407E-A116-DF6AE81DA574}">
      <dgm:prSet/>
      <dgm:spPr/>
      <dgm:t>
        <a:bodyPr/>
        <a:lstStyle/>
        <a:p>
          <a:endParaRPr lang="en-US"/>
        </a:p>
      </dgm:t>
    </dgm:pt>
    <dgm:pt modelId="{90FF037E-5FD3-4458-A15C-1513044EBC57}">
      <dgm:prSet/>
      <dgm:spPr/>
      <dgm:t>
        <a:bodyPr/>
        <a:lstStyle/>
        <a:p>
          <a:r>
            <a:rPr lang="en-US" dirty="0"/>
            <a:t>IDLE – Default IDE</a:t>
          </a:r>
        </a:p>
      </dgm:t>
    </dgm:pt>
    <dgm:pt modelId="{004D94D8-7C27-4671-B6EC-65EF4A85452A}" type="parTrans" cxnId="{213A3C21-B9E1-4822-8C6F-951AB8D27989}">
      <dgm:prSet/>
      <dgm:spPr/>
      <dgm:t>
        <a:bodyPr/>
        <a:lstStyle/>
        <a:p>
          <a:endParaRPr lang="en-US"/>
        </a:p>
      </dgm:t>
    </dgm:pt>
    <dgm:pt modelId="{99FC0403-8AD3-4D65-95EC-682438509565}" type="sibTrans" cxnId="{213A3C21-B9E1-4822-8C6F-951AB8D27989}">
      <dgm:prSet/>
      <dgm:spPr/>
      <dgm:t>
        <a:bodyPr/>
        <a:lstStyle/>
        <a:p>
          <a:endParaRPr lang="en-US"/>
        </a:p>
      </dgm:t>
    </dgm:pt>
    <dgm:pt modelId="{D12011A2-D9E2-48CF-8420-E903C26E513A}">
      <dgm:prSet/>
      <dgm:spPr/>
      <dgm:t>
        <a:bodyPr/>
        <a:lstStyle/>
        <a:p>
          <a:r>
            <a:rPr lang="en-US" dirty="0" err="1"/>
            <a:t>PyDev</a:t>
          </a:r>
          <a:r>
            <a:rPr lang="en-US" dirty="0"/>
            <a:t> on Eclipse</a:t>
          </a:r>
        </a:p>
      </dgm:t>
    </dgm:pt>
    <dgm:pt modelId="{CA34AD16-3352-40F8-94A7-75CA4EACACBB}" type="parTrans" cxnId="{A07D6A25-07CC-4FA0-BA05-0E0DAC436F0E}">
      <dgm:prSet/>
      <dgm:spPr/>
      <dgm:t>
        <a:bodyPr/>
        <a:lstStyle/>
        <a:p>
          <a:endParaRPr lang="en-US"/>
        </a:p>
      </dgm:t>
    </dgm:pt>
    <dgm:pt modelId="{84FD7FDD-A6A8-40CE-851B-E74A6E8E4C5A}" type="sibTrans" cxnId="{A07D6A25-07CC-4FA0-BA05-0E0DAC436F0E}">
      <dgm:prSet/>
      <dgm:spPr/>
      <dgm:t>
        <a:bodyPr/>
        <a:lstStyle/>
        <a:p>
          <a:endParaRPr lang="en-US"/>
        </a:p>
      </dgm:t>
    </dgm:pt>
    <dgm:pt modelId="{CB3DCC4F-E20F-46EF-8C55-861420841040}">
      <dgm:prSet/>
      <dgm:spPr/>
      <dgm:t>
        <a:bodyPr/>
        <a:lstStyle/>
        <a:p>
          <a:r>
            <a:rPr lang="en-US" dirty="0" err="1"/>
            <a:t>PyCharm</a:t>
          </a:r>
          <a:endParaRPr lang="en-US" dirty="0"/>
        </a:p>
      </dgm:t>
    </dgm:pt>
    <dgm:pt modelId="{DDC27683-0D51-49FF-8AA1-37D52AB37CFF}" type="parTrans" cxnId="{BEDDA16B-8016-449B-9FEB-A59E8C42148E}">
      <dgm:prSet/>
      <dgm:spPr/>
      <dgm:t>
        <a:bodyPr/>
        <a:lstStyle/>
        <a:p>
          <a:endParaRPr lang="en-US"/>
        </a:p>
      </dgm:t>
    </dgm:pt>
    <dgm:pt modelId="{77DFB13A-3EC0-41CE-8899-23387AD010C5}" type="sibTrans" cxnId="{BEDDA16B-8016-449B-9FEB-A59E8C42148E}">
      <dgm:prSet/>
      <dgm:spPr/>
      <dgm:t>
        <a:bodyPr/>
        <a:lstStyle/>
        <a:p>
          <a:endParaRPr lang="en-US"/>
        </a:p>
      </dgm:t>
    </dgm:pt>
    <dgm:pt modelId="{8A531157-263E-4F7A-BE68-C2114E7018FA}">
      <dgm:prSet/>
      <dgm:spPr/>
      <dgm:t>
        <a:bodyPr/>
        <a:lstStyle/>
        <a:p>
          <a:r>
            <a:rPr lang="en-US" dirty="0"/>
            <a:t>Spyder</a:t>
          </a:r>
        </a:p>
      </dgm:t>
    </dgm:pt>
    <dgm:pt modelId="{7C553FB7-0F47-4392-9DF4-8312A605F145}" type="parTrans" cxnId="{4943173E-AA22-4089-88B5-FDB4CE767854}">
      <dgm:prSet/>
      <dgm:spPr/>
      <dgm:t>
        <a:bodyPr/>
        <a:lstStyle/>
        <a:p>
          <a:endParaRPr lang="en-US"/>
        </a:p>
      </dgm:t>
    </dgm:pt>
    <dgm:pt modelId="{6CC64AC8-F4E2-4A11-B9DE-A2981BF6EEB6}" type="sibTrans" cxnId="{4943173E-AA22-4089-88B5-FDB4CE767854}">
      <dgm:prSet/>
      <dgm:spPr/>
      <dgm:t>
        <a:bodyPr/>
        <a:lstStyle/>
        <a:p>
          <a:endParaRPr lang="en-US"/>
        </a:p>
      </dgm:t>
    </dgm:pt>
    <dgm:pt modelId="{3CCAE75C-A655-47E2-9536-165276A7BE5E}">
      <dgm:prSet/>
      <dgm:spPr/>
      <dgm:t>
        <a:bodyPr/>
        <a:lstStyle/>
        <a:p>
          <a:r>
            <a:rPr lang="en-US" dirty="0"/>
            <a:t>Wing IDE</a:t>
          </a:r>
        </a:p>
      </dgm:t>
    </dgm:pt>
    <dgm:pt modelId="{79025B19-B92B-4B7B-8F76-FCA8AEED459D}" type="parTrans" cxnId="{E1811F3F-27C1-4952-89A3-92A9529B0700}">
      <dgm:prSet/>
      <dgm:spPr/>
      <dgm:t>
        <a:bodyPr/>
        <a:lstStyle/>
        <a:p>
          <a:endParaRPr lang="en-US"/>
        </a:p>
      </dgm:t>
    </dgm:pt>
    <dgm:pt modelId="{06858A39-011F-4527-831B-1D6C5E4DB5B1}" type="sibTrans" cxnId="{E1811F3F-27C1-4952-89A3-92A9529B0700}">
      <dgm:prSet/>
      <dgm:spPr/>
      <dgm:t>
        <a:bodyPr/>
        <a:lstStyle/>
        <a:p>
          <a:endParaRPr lang="en-US"/>
        </a:p>
      </dgm:t>
    </dgm:pt>
    <dgm:pt modelId="{C5AD28FA-07E9-4AC9-82C4-4DCA73B1E18F}">
      <dgm:prSet/>
      <dgm:spPr/>
      <dgm:t>
        <a:bodyPr/>
        <a:lstStyle/>
        <a:p>
          <a:r>
            <a:rPr lang="en-US" dirty="0"/>
            <a:t>Komodo IDE </a:t>
          </a:r>
        </a:p>
      </dgm:t>
    </dgm:pt>
    <dgm:pt modelId="{0D65B258-AE3C-4157-A0F8-A221B38B86A0}" type="parTrans" cxnId="{4EF7F82E-EC98-4323-9924-CD0FF0712AB9}">
      <dgm:prSet/>
      <dgm:spPr/>
      <dgm:t>
        <a:bodyPr/>
        <a:lstStyle/>
        <a:p>
          <a:endParaRPr lang="en-US"/>
        </a:p>
      </dgm:t>
    </dgm:pt>
    <dgm:pt modelId="{14A4FC0C-1B1C-46CC-A4BC-882855EFF581}" type="sibTrans" cxnId="{4EF7F82E-EC98-4323-9924-CD0FF0712AB9}">
      <dgm:prSet/>
      <dgm:spPr/>
      <dgm:t>
        <a:bodyPr/>
        <a:lstStyle/>
        <a:p>
          <a:endParaRPr lang="en-US"/>
        </a:p>
      </dgm:t>
    </dgm:pt>
    <dgm:pt modelId="{38360721-020D-4919-B6BE-A4B738E63422}">
      <dgm:prSet/>
      <dgm:spPr/>
      <dgm:t>
        <a:bodyPr/>
        <a:lstStyle/>
        <a:p>
          <a:r>
            <a:rPr lang="en-US" dirty="0"/>
            <a:t>Notepad</a:t>
          </a:r>
        </a:p>
      </dgm:t>
    </dgm:pt>
    <dgm:pt modelId="{761F0700-CCC9-4A88-9977-CB3813ECF517}" type="parTrans" cxnId="{27AC5CB3-93DC-4113-A88B-1F259948B3E1}">
      <dgm:prSet/>
      <dgm:spPr/>
      <dgm:t>
        <a:bodyPr/>
        <a:lstStyle/>
        <a:p>
          <a:endParaRPr lang="en-US"/>
        </a:p>
      </dgm:t>
    </dgm:pt>
    <dgm:pt modelId="{3322D3C4-25E7-431C-8F94-C3EA396B3D37}" type="sibTrans" cxnId="{27AC5CB3-93DC-4113-A88B-1F259948B3E1}">
      <dgm:prSet/>
      <dgm:spPr/>
      <dgm:t>
        <a:bodyPr/>
        <a:lstStyle/>
        <a:p>
          <a:endParaRPr lang="en-US"/>
        </a:p>
      </dgm:t>
    </dgm:pt>
    <dgm:pt modelId="{36C8766D-08DE-46CA-8FCC-099B0F76334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Interactive Programming</a:t>
          </a:r>
        </a:p>
      </dgm:t>
    </dgm:pt>
    <dgm:pt modelId="{FD0A5BCD-F1FA-47DF-931D-9C5E028E6690}" type="parTrans" cxnId="{2E49AB30-0577-433B-BF13-C7C0566CE804}">
      <dgm:prSet/>
      <dgm:spPr/>
      <dgm:t>
        <a:bodyPr/>
        <a:lstStyle/>
        <a:p>
          <a:endParaRPr lang="en-US"/>
        </a:p>
      </dgm:t>
    </dgm:pt>
    <dgm:pt modelId="{A5328CB8-22C7-4452-86D5-733EAFD112E6}" type="sibTrans" cxnId="{2E49AB30-0577-433B-BF13-C7C0566CE804}">
      <dgm:prSet/>
      <dgm:spPr/>
      <dgm:t>
        <a:bodyPr/>
        <a:lstStyle/>
        <a:p>
          <a:endParaRPr lang="en-US"/>
        </a:p>
      </dgm:t>
    </dgm:pt>
    <dgm:pt modelId="{9471C03D-B08E-4A5C-A039-E2B7310857E5}">
      <dgm:prSet/>
      <dgm:spPr/>
      <dgm:t>
        <a:bodyPr/>
        <a:lstStyle/>
        <a:p>
          <a:r>
            <a:rPr lang="en-US" dirty="0"/>
            <a:t>Notepad++</a:t>
          </a:r>
        </a:p>
      </dgm:t>
    </dgm:pt>
    <dgm:pt modelId="{F28176D4-E48C-461C-921F-90FF99E8F0A1}" type="parTrans" cxnId="{D74A0B27-8A23-4E62-9A44-B272B547118C}">
      <dgm:prSet/>
      <dgm:spPr/>
      <dgm:t>
        <a:bodyPr/>
        <a:lstStyle/>
        <a:p>
          <a:endParaRPr lang="en-US"/>
        </a:p>
      </dgm:t>
    </dgm:pt>
    <dgm:pt modelId="{0169338A-8848-47CA-85F3-935DFF8F97EB}" type="sibTrans" cxnId="{D74A0B27-8A23-4E62-9A44-B272B547118C}">
      <dgm:prSet/>
      <dgm:spPr/>
      <dgm:t>
        <a:bodyPr/>
        <a:lstStyle/>
        <a:p>
          <a:endParaRPr lang="en-US"/>
        </a:p>
      </dgm:t>
    </dgm:pt>
    <dgm:pt modelId="{C5DA0184-4C02-4218-A97C-8DD4B486280B}">
      <dgm:prSet/>
      <dgm:spPr/>
      <dgm:t>
        <a:bodyPr/>
        <a:lstStyle/>
        <a:p>
          <a:r>
            <a:rPr lang="en-US" dirty="0"/>
            <a:t>Sublime Text</a:t>
          </a:r>
        </a:p>
      </dgm:t>
    </dgm:pt>
    <dgm:pt modelId="{AB668ADD-611A-460B-8C35-5ECC2406473B}" type="parTrans" cxnId="{5BEE746E-53DE-405C-8123-2B14CB8DC1F1}">
      <dgm:prSet/>
      <dgm:spPr/>
      <dgm:t>
        <a:bodyPr/>
        <a:lstStyle/>
        <a:p>
          <a:endParaRPr lang="en-US"/>
        </a:p>
      </dgm:t>
    </dgm:pt>
    <dgm:pt modelId="{24B97AC0-8061-4E77-A81B-3A3C6F2E1D95}" type="sibTrans" cxnId="{5BEE746E-53DE-405C-8123-2B14CB8DC1F1}">
      <dgm:prSet/>
      <dgm:spPr/>
      <dgm:t>
        <a:bodyPr/>
        <a:lstStyle/>
        <a:p>
          <a:endParaRPr lang="en-US"/>
        </a:p>
      </dgm:t>
    </dgm:pt>
    <dgm:pt modelId="{5CB2ACB0-C6BB-4924-BCDC-1640C50F3951}">
      <dgm:prSet/>
      <dgm:spPr/>
      <dgm:t>
        <a:bodyPr/>
        <a:lstStyle/>
        <a:p>
          <a:r>
            <a:rPr lang="en-US" dirty="0"/>
            <a:t>Atom</a:t>
          </a:r>
        </a:p>
      </dgm:t>
    </dgm:pt>
    <dgm:pt modelId="{9673014F-A35C-4796-BFD7-04DE11509A9A}" type="parTrans" cxnId="{B25C5E51-4E41-49FB-80F8-EA65DABFEBBF}">
      <dgm:prSet/>
      <dgm:spPr/>
      <dgm:t>
        <a:bodyPr/>
        <a:lstStyle/>
        <a:p>
          <a:endParaRPr lang="en-US"/>
        </a:p>
      </dgm:t>
    </dgm:pt>
    <dgm:pt modelId="{2D6056B0-5198-46E9-98A9-0A76DD218D49}" type="sibTrans" cxnId="{B25C5E51-4E41-49FB-80F8-EA65DABFEBBF}">
      <dgm:prSet/>
      <dgm:spPr/>
      <dgm:t>
        <a:bodyPr/>
        <a:lstStyle/>
        <a:p>
          <a:endParaRPr lang="en-US"/>
        </a:p>
      </dgm:t>
    </dgm:pt>
    <dgm:pt modelId="{381E6EB1-AA73-43DC-A52E-BC1BD8D0DCDD}">
      <dgm:prSet/>
      <dgm:spPr/>
      <dgm:t>
        <a:bodyPr/>
        <a:lstStyle/>
        <a:p>
          <a:r>
            <a:rPr lang="en-US" dirty="0" err="1"/>
            <a:t>Jupyter</a:t>
          </a:r>
          <a:endParaRPr lang="en-US" dirty="0"/>
        </a:p>
      </dgm:t>
    </dgm:pt>
    <dgm:pt modelId="{42A4FA70-D005-4224-9432-9A594CA2E85E}" type="parTrans" cxnId="{52B01D8C-16C5-4798-AC36-35EBF6725D3B}">
      <dgm:prSet/>
      <dgm:spPr/>
      <dgm:t>
        <a:bodyPr/>
        <a:lstStyle/>
        <a:p>
          <a:endParaRPr lang="en-US"/>
        </a:p>
      </dgm:t>
    </dgm:pt>
    <dgm:pt modelId="{497E0E8F-C021-4B59-A886-DA9C16BF9263}" type="sibTrans" cxnId="{52B01D8C-16C5-4798-AC36-35EBF6725D3B}">
      <dgm:prSet/>
      <dgm:spPr/>
      <dgm:t>
        <a:bodyPr/>
        <a:lstStyle/>
        <a:p>
          <a:endParaRPr lang="en-US"/>
        </a:p>
      </dgm:t>
    </dgm:pt>
    <dgm:pt modelId="{A3AC76F9-C2D4-431D-9886-549986E212AB}">
      <dgm:prSet/>
      <dgm:spPr/>
      <dgm:t>
        <a:bodyPr/>
        <a:lstStyle/>
        <a:p>
          <a:r>
            <a:rPr lang="en-US" dirty="0"/>
            <a:t>Zeppelin</a:t>
          </a:r>
        </a:p>
      </dgm:t>
    </dgm:pt>
    <dgm:pt modelId="{8A44DD2E-65E2-429B-8325-19A5C6E72ED6}" type="parTrans" cxnId="{DF211F95-0E04-4055-83F6-E86301C014F2}">
      <dgm:prSet/>
      <dgm:spPr/>
      <dgm:t>
        <a:bodyPr/>
        <a:lstStyle/>
        <a:p>
          <a:endParaRPr lang="en-US"/>
        </a:p>
      </dgm:t>
    </dgm:pt>
    <dgm:pt modelId="{7B3BE67D-4D32-4FCC-A36E-EA71ADA3460C}" type="sibTrans" cxnId="{DF211F95-0E04-4055-83F6-E86301C014F2}">
      <dgm:prSet/>
      <dgm:spPr/>
      <dgm:t>
        <a:bodyPr/>
        <a:lstStyle/>
        <a:p>
          <a:endParaRPr lang="en-US"/>
        </a:p>
      </dgm:t>
    </dgm:pt>
    <dgm:pt modelId="{C0BF9131-F9FC-4906-89E7-403C509BE655}">
      <dgm:prSet/>
      <dgm:spPr/>
      <dgm:t>
        <a:bodyPr/>
        <a:lstStyle/>
        <a:p>
          <a:r>
            <a:rPr lang="en-US" dirty="0"/>
            <a:t>Beaker</a:t>
          </a:r>
        </a:p>
      </dgm:t>
    </dgm:pt>
    <dgm:pt modelId="{E25504D8-561F-4410-9527-03FF3D2EDE96}" type="parTrans" cxnId="{031B525F-5E4E-4487-B519-CFF39DDDD82A}">
      <dgm:prSet/>
      <dgm:spPr/>
      <dgm:t>
        <a:bodyPr/>
        <a:lstStyle/>
        <a:p>
          <a:endParaRPr lang="en-US"/>
        </a:p>
      </dgm:t>
    </dgm:pt>
    <dgm:pt modelId="{DF8E7039-517A-4652-A6CE-EA4BDA431D96}" type="sibTrans" cxnId="{031B525F-5E4E-4487-B519-CFF39DDDD82A}">
      <dgm:prSet/>
      <dgm:spPr/>
      <dgm:t>
        <a:bodyPr/>
        <a:lstStyle/>
        <a:p>
          <a:endParaRPr lang="en-US"/>
        </a:p>
      </dgm:t>
    </dgm:pt>
    <dgm:pt modelId="{57046065-5263-4670-BC58-3BB3110ABEB9}" type="pres">
      <dgm:prSet presAssocID="{BFFE47F0-B270-48AF-97F3-F81D3B9A73F2}" presName="Name0" presStyleCnt="0">
        <dgm:presLayoutVars>
          <dgm:dir/>
          <dgm:animLvl val="lvl"/>
          <dgm:resizeHandles val="exact"/>
        </dgm:presLayoutVars>
      </dgm:prSet>
      <dgm:spPr/>
    </dgm:pt>
    <dgm:pt modelId="{3F1DA7BE-5C8C-4EFE-BF8D-F3F450195CB0}" type="pres">
      <dgm:prSet presAssocID="{308B960E-170B-4DC7-BA7F-DDDBFB3942BC}" presName="composite" presStyleCnt="0"/>
      <dgm:spPr/>
    </dgm:pt>
    <dgm:pt modelId="{3F27DEBB-6780-47A4-B8BD-72F32883487B}" type="pres">
      <dgm:prSet presAssocID="{308B960E-170B-4DC7-BA7F-DDDBFB3942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9A1DEAF-C29F-4188-A0FD-CC5DC535552F}" type="pres">
      <dgm:prSet presAssocID="{308B960E-170B-4DC7-BA7F-DDDBFB3942BC}" presName="desTx" presStyleLbl="alignAccFollowNode1" presStyleIdx="0" presStyleCnt="3">
        <dgm:presLayoutVars>
          <dgm:bulletEnabled val="1"/>
        </dgm:presLayoutVars>
      </dgm:prSet>
      <dgm:spPr/>
    </dgm:pt>
    <dgm:pt modelId="{55F0B67D-2BE4-411B-B93C-EF47EFD15CEC}" type="pres">
      <dgm:prSet presAssocID="{379D8CD1-6B00-44A5-A1E9-C9894C5FE0A9}" presName="space" presStyleCnt="0"/>
      <dgm:spPr/>
    </dgm:pt>
    <dgm:pt modelId="{7BB05DE6-3989-41B9-8D14-47217ECD07AB}" type="pres">
      <dgm:prSet presAssocID="{BDF3A6E2-34FB-48A2-82EA-9E9DE6CCE491}" presName="composite" presStyleCnt="0"/>
      <dgm:spPr/>
    </dgm:pt>
    <dgm:pt modelId="{7690C3BB-1D6C-4071-A170-C88F9F763F3B}" type="pres">
      <dgm:prSet presAssocID="{BDF3A6E2-34FB-48A2-82EA-9E9DE6CCE49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DF3957-2EF9-4B1A-AB7F-0DF2FF8A73B8}" type="pres">
      <dgm:prSet presAssocID="{BDF3A6E2-34FB-48A2-82EA-9E9DE6CCE491}" presName="desTx" presStyleLbl="alignAccFollowNode1" presStyleIdx="1" presStyleCnt="3">
        <dgm:presLayoutVars>
          <dgm:bulletEnabled val="1"/>
        </dgm:presLayoutVars>
      </dgm:prSet>
      <dgm:spPr/>
    </dgm:pt>
    <dgm:pt modelId="{79028AAB-3BF2-4CB5-B898-4587D4D8505B}" type="pres">
      <dgm:prSet presAssocID="{1672DF79-C751-4D0D-8EBA-695EDC189303}" presName="space" presStyleCnt="0"/>
      <dgm:spPr/>
    </dgm:pt>
    <dgm:pt modelId="{D88DD66E-A63C-4843-98AA-CDF1992489A3}" type="pres">
      <dgm:prSet presAssocID="{36C8766D-08DE-46CA-8FCC-099B0F763341}" presName="composite" presStyleCnt="0"/>
      <dgm:spPr/>
    </dgm:pt>
    <dgm:pt modelId="{AEF08C24-6F42-4693-964D-63EEEE3FA681}" type="pres">
      <dgm:prSet presAssocID="{36C8766D-08DE-46CA-8FCC-099B0F763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D2954B8-F1B9-4BDD-BA11-37FECB4254D3}" type="pres">
      <dgm:prSet presAssocID="{36C8766D-08DE-46CA-8FCC-099B0F763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A4D990A-F5AA-4B80-B03E-2ADEBC6151D9}" type="presOf" srcId="{CB3DCC4F-E20F-46EF-8C55-861420841040}" destId="{69A1DEAF-C29F-4188-A0FD-CC5DC535552F}" srcOrd="0" destOrd="2" presId="urn:microsoft.com/office/officeart/2005/8/layout/hList1"/>
    <dgm:cxn modelId="{213A3C21-B9E1-4822-8C6F-951AB8D27989}" srcId="{308B960E-170B-4DC7-BA7F-DDDBFB3942BC}" destId="{90FF037E-5FD3-4458-A15C-1513044EBC57}" srcOrd="0" destOrd="0" parTransId="{004D94D8-7C27-4671-B6EC-65EF4A85452A}" sibTransId="{99FC0403-8AD3-4D65-95EC-682438509565}"/>
    <dgm:cxn modelId="{A07D6A25-07CC-4FA0-BA05-0E0DAC436F0E}" srcId="{308B960E-170B-4DC7-BA7F-DDDBFB3942BC}" destId="{D12011A2-D9E2-48CF-8420-E903C26E513A}" srcOrd="1" destOrd="0" parTransId="{CA34AD16-3352-40F8-94A7-75CA4EACACBB}" sibTransId="{84FD7FDD-A6A8-40CE-851B-E74A6E8E4C5A}"/>
    <dgm:cxn modelId="{89F4C025-8A93-4945-8DD7-9F7423F5762F}" type="presOf" srcId="{36C8766D-08DE-46CA-8FCC-099B0F763341}" destId="{AEF08C24-6F42-4693-964D-63EEEE3FA681}" srcOrd="0" destOrd="0" presId="urn:microsoft.com/office/officeart/2005/8/layout/hList1"/>
    <dgm:cxn modelId="{D74A0B27-8A23-4E62-9A44-B272B547118C}" srcId="{BDF3A6E2-34FB-48A2-82EA-9E9DE6CCE491}" destId="{9471C03D-B08E-4A5C-A039-E2B7310857E5}" srcOrd="1" destOrd="0" parTransId="{F28176D4-E48C-461C-921F-90FF99E8F0A1}" sibTransId="{0169338A-8848-47CA-85F3-935DFF8F97EB}"/>
    <dgm:cxn modelId="{4EF7F82E-EC98-4323-9924-CD0FF0712AB9}" srcId="{308B960E-170B-4DC7-BA7F-DDDBFB3942BC}" destId="{C5AD28FA-07E9-4AC9-82C4-4DCA73B1E18F}" srcOrd="5" destOrd="0" parTransId="{0D65B258-AE3C-4157-A0F8-A221B38B86A0}" sibTransId="{14A4FC0C-1B1C-46CC-A4BC-882855EFF581}"/>
    <dgm:cxn modelId="{2E49AB30-0577-433B-BF13-C7C0566CE804}" srcId="{BFFE47F0-B270-48AF-97F3-F81D3B9A73F2}" destId="{36C8766D-08DE-46CA-8FCC-099B0F763341}" srcOrd="2" destOrd="0" parTransId="{FD0A5BCD-F1FA-47DF-931D-9C5E028E6690}" sibTransId="{A5328CB8-22C7-4452-86D5-733EAFD112E6}"/>
    <dgm:cxn modelId="{BDD5303B-BEE0-4B20-89D8-7526E4120AD3}" type="presOf" srcId="{381E6EB1-AA73-43DC-A52E-BC1BD8D0DCDD}" destId="{8D2954B8-F1B9-4BDD-BA11-37FECB4254D3}" srcOrd="0" destOrd="0" presId="urn:microsoft.com/office/officeart/2005/8/layout/hList1"/>
    <dgm:cxn modelId="{4943173E-AA22-4089-88B5-FDB4CE767854}" srcId="{308B960E-170B-4DC7-BA7F-DDDBFB3942BC}" destId="{8A531157-263E-4F7A-BE68-C2114E7018FA}" srcOrd="3" destOrd="0" parTransId="{7C553FB7-0F47-4392-9DF4-8312A605F145}" sibTransId="{6CC64AC8-F4E2-4A11-B9DE-A2981BF6EEB6}"/>
    <dgm:cxn modelId="{E1811F3F-27C1-4952-89A3-92A9529B0700}" srcId="{308B960E-170B-4DC7-BA7F-DDDBFB3942BC}" destId="{3CCAE75C-A655-47E2-9536-165276A7BE5E}" srcOrd="4" destOrd="0" parTransId="{79025B19-B92B-4B7B-8F76-FCA8AEED459D}" sibTransId="{06858A39-011F-4527-831B-1D6C5E4DB5B1}"/>
    <dgm:cxn modelId="{07AD095F-23F6-4A8D-AAF3-9F164E79774E}" type="presOf" srcId="{C5DA0184-4C02-4218-A97C-8DD4B486280B}" destId="{69DF3957-2EF9-4B1A-AB7F-0DF2FF8A73B8}" srcOrd="0" destOrd="2" presId="urn:microsoft.com/office/officeart/2005/8/layout/hList1"/>
    <dgm:cxn modelId="{031B525F-5E4E-4487-B519-CFF39DDDD82A}" srcId="{36C8766D-08DE-46CA-8FCC-099B0F763341}" destId="{C0BF9131-F9FC-4906-89E7-403C509BE655}" srcOrd="2" destOrd="0" parTransId="{E25504D8-561F-4410-9527-03FF3D2EDE96}" sibTransId="{DF8E7039-517A-4652-A6CE-EA4BDA431D96}"/>
    <dgm:cxn modelId="{915A8265-70E3-4146-8075-505B84F29FD8}" type="presOf" srcId="{3CCAE75C-A655-47E2-9536-165276A7BE5E}" destId="{69A1DEAF-C29F-4188-A0FD-CC5DC535552F}" srcOrd="0" destOrd="4" presId="urn:microsoft.com/office/officeart/2005/8/layout/hList1"/>
    <dgm:cxn modelId="{161A6C48-A44C-48F1-880D-A069313500B9}" type="presOf" srcId="{5CB2ACB0-C6BB-4924-BCDC-1640C50F3951}" destId="{69DF3957-2EF9-4B1A-AB7F-0DF2FF8A73B8}" srcOrd="0" destOrd="3" presId="urn:microsoft.com/office/officeart/2005/8/layout/hList1"/>
    <dgm:cxn modelId="{BEDDA16B-8016-449B-9FEB-A59E8C42148E}" srcId="{308B960E-170B-4DC7-BA7F-DDDBFB3942BC}" destId="{CB3DCC4F-E20F-46EF-8C55-861420841040}" srcOrd="2" destOrd="0" parTransId="{DDC27683-0D51-49FF-8AA1-37D52AB37CFF}" sibTransId="{77DFB13A-3EC0-41CE-8899-23387AD010C5}"/>
    <dgm:cxn modelId="{5E17356E-D7E7-43EB-8BC9-9D39EDA95507}" type="presOf" srcId="{8A531157-263E-4F7A-BE68-C2114E7018FA}" destId="{69A1DEAF-C29F-4188-A0FD-CC5DC535552F}" srcOrd="0" destOrd="3" presId="urn:microsoft.com/office/officeart/2005/8/layout/hList1"/>
    <dgm:cxn modelId="{5BEE746E-53DE-405C-8123-2B14CB8DC1F1}" srcId="{BDF3A6E2-34FB-48A2-82EA-9E9DE6CCE491}" destId="{C5DA0184-4C02-4218-A97C-8DD4B486280B}" srcOrd="2" destOrd="0" parTransId="{AB668ADD-611A-460B-8C35-5ECC2406473B}" sibTransId="{24B97AC0-8061-4E77-A81B-3A3C6F2E1D95}"/>
    <dgm:cxn modelId="{B25C5E51-4E41-49FB-80F8-EA65DABFEBBF}" srcId="{BDF3A6E2-34FB-48A2-82EA-9E9DE6CCE491}" destId="{5CB2ACB0-C6BB-4924-BCDC-1640C50F3951}" srcOrd="3" destOrd="0" parTransId="{9673014F-A35C-4796-BFD7-04DE11509A9A}" sibTransId="{2D6056B0-5198-46E9-98A9-0A76DD218D49}"/>
    <dgm:cxn modelId="{60F02B52-A1A0-42D6-8F91-F8CF8479F62E}" type="presOf" srcId="{C0BF9131-F9FC-4906-89E7-403C509BE655}" destId="{8D2954B8-F1B9-4BDD-BA11-37FECB4254D3}" srcOrd="0" destOrd="2" presId="urn:microsoft.com/office/officeart/2005/8/layout/hList1"/>
    <dgm:cxn modelId="{BEC4CB74-23A5-49C7-A17F-52F2C7E0195D}" type="presOf" srcId="{D12011A2-D9E2-48CF-8420-E903C26E513A}" destId="{69A1DEAF-C29F-4188-A0FD-CC5DC535552F}" srcOrd="0" destOrd="1" presId="urn:microsoft.com/office/officeart/2005/8/layout/hList1"/>
    <dgm:cxn modelId="{7A63FC75-6CCA-4ACE-82C4-0876F60DB099}" type="presOf" srcId="{9471C03D-B08E-4A5C-A039-E2B7310857E5}" destId="{69DF3957-2EF9-4B1A-AB7F-0DF2FF8A73B8}" srcOrd="0" destOrd="1" presId="urn:microsoft.com/office/officeart/2005/8/layout/hList1"/>
    <dgm:cxn modelId="{52B01D8C-16C5-4798-AC36-35EBF6725D3B}" srcId="{36C8766D-08DE-46CA-8FCC-099B0F763341}" destId="{381E6EB1-AA73-43DC-A52E-BC1BD8D0DCDD}" srcOrd="0" destOrd="0" parTransId="{42A4FA70-D005-4224-9432-9A594CA2E85E}" sibTransId="{497E0E8F-C021-4B59-A886-DA9C16BF9263}"/>
    <dgm:cxn modelId="{A2A8D893-A143-4A44-8AAA-1E4C2F05F766}" type="presOf" srcId="{38360721-020D-4919-B6BE-A4B738E63422}" destId="{69DF3957-2EF9-4B1A-AB7F-0DF2FF8A73B8}" srcOrd="0" destOrd="0" presId="urn:microsoft.com/office/officeart/2005/8/layout/hList1"/>
    <dgm:cxn modelId="{DF211F95-0E04-4055-83F6-E86301C014F2}" srcId="{36C8766D-08DE-46CA-8FCC-099B0F763341}" destId="{A3AC76F9-C2D4-431D-9886-549986E212AB}" srcOrd="1" destOrd="0" parTransId="{8A44DD2E-65E2-429B-8325-19A5C6E72ED6}" sibTransId="{7B3BE67D-4D32-4FCC-A36E-EA71ADA3460C}"/>
    <dgm:cxn modelId="{33C36797-1218-407E-A116-DF6AE81DA574}" srcId="{BFFE47F0-B270-48AF-97F3-F81D3B9A73F2}" destId="{BDF3A6E2-34FB-48A2-82EA-9E9DE6CCE491}" srcOrd="1" destOrd="0" parTransId="{1B02349F-4C7D-44BE-B933-7D9D688E01A9}" sibTransId="{1672DF79-C751-4D0D-8EBA-695EDC189303}"/>
    <dgm:cxn modelId="{27AC5CB3-93DC-4113-A88B-1F259948B3E1}" srcId="{BDF3A6E2-34FB-48A2-82EA-9E9DE6CCE491}" destId="{38360721-020D-4919-B6BE-A4B738E63422}" srcOrd="0" destOrd="0" parTransId="{761F0700-CCC9-4A88-9977-CB3813ECF517}" sibTransId="{3322D3C4-25E7-431C-8F94-C3EA396B3D37}"/>
    <dgm:cxn modelId="{E6F09CB9-D350-439A-83AB-E87B851F724E}" type="presOf" srcId="{C5AD28FA-07E9-4AC9-82C4-4DCA73B1E18F}" destId="{69A1DEAF-C29F-4188-A0FD-CC5DC535552F}" srcOrd="0" destOrd="5" presId="urn:microsoft.com/office/officeart/2005/8/layout/hList1"/>
    <dgm:cxn modelId="{5788ADB9-69BB-4DF9-969B-FD4BADE015B0}" type="presOf" srcId="{BFFE47F0-B270-48AF-97F3-F81D3B9A73F2}" destId="{57046065-5263-4670-BC58-3BB3110ABEB9}" srcOrd="0" destOrd="0" presId="urn:microsoft.com/office/officeart/2005/8/layout/hList1"/>
    <dgm:cxn modelId="{91FB27CC-C1BF-4B76-AB24-A2E297A05F5A}" type="presOf" srcId="{90FF037E-5FD3-4458-A15C-1513044EBC57}" destId="{69A1DEAF-C29F-4188-A0FD-CC5DC535552F}" srcOrd="0" destOrd="0" presId="urn:microsoft.com/office/officeart/2005/8/layout/hList1"/>
    <dgm:cxn modelId="{61DA1DD0-D563-4243-9DDD-67AD4641C1E8}" type="presOf" srcId="{308B960E-170B-4DC7-BA7F-DDDBFB3942BC}" destId="{3F27DEBB-6780-47A4-B8BD-72F32883487B}" srcOrd="0" destOrd="0" presId="urn:microsoft.com/office/officeart/2005/8/layout/hList1"/>
    <dgm:cxn modelId="{B73919EE-5994-4A4F-A0A6-1232987DB1A1}" srcId="{BFFE47F0-B270-48AF-97F3-F81D3B9A73F2}" destId="{308B960E-170B-4DC7-BA7F-DDDBFB3942BC}" srcOrd="0" destOrd="0" parTransId="{961F58AF-B99C-45DF-85FE-5B1135479A84}" sibTransId="{379D8CD1-6B00-44A5-A1E9-C9894C5FE0A9}"/>
    <dgm:cxn modelId="{49212EEF-5201-470E-89D1-0F9EA38EEA9F}" type="presOf" srcId="{BDF3A6E2-34FB-48A2-82EA-9E9DE6CCE491}" destId="{7690C3BB-1D6C-4071-A170-C88F9F763F3B}" srcOrd="0" destOrd="0" presId="urn:microsoft.com/office/officeart/2005/8/layout/hList1"/>
    <dgm:cxn modelId="{9DE3A2F7-DB40-4513-A40D-DEEBB7674E63}" type="presOf" srcId="{A3AC76F9-C2D4-431D-9886-549986E212AB}" destId="{8D2954B8-F1B9-4BDD-BA11-37FECB4254D3}" srcOrd="0" destOrd="1" presId="urn:microsoft.com/office/officeart/2005/8/layout/hList1"/>
    <dgm:cxn modelId="{A966DC99-6DDA-40DA-A20A-09C21D890294}" type="presParOf" srcId="{57046065-5263-4670-BC58-3BB3110ABEB9}" destId="{3F1DA7BE-5C8C-4EFE-BF8D-F3F450195CB0}" srcOrd="0" destOrd="0" presId="urn:microsoft.com/office/officeart/2005/8/layout/hList1"/>
    <dgm:cxn modelId="{85FD2AB8-49C1-463C-B758-CF61ACAE0143}" type="presParOf" srcId="{3F1DA7BE-5C8C-4EFE-BF8D-F3F450195CB0}" destId="{3F27DEBB-6780-47A4-B8BD-72F32883487B}" srcOrd="0" destOrd="0" presId="urn:microsoft.com/office/officeart/2005/8/layout/hList1"/>
    <dgm:cxn modelId="{E36D6B01-F8A2-49F3-8458-7E3E779DF0D7}" type="presParOf" srcId="{3F1DA7BE-5C8C-4EFE-BF8D-F3F450195CB0}" destId="{69A1DEAF-C29F-4188-A0FD-CC5DC535552F}" srcOrd="1" destOrd="0" presId="urn:microsoft.com/office/officeart/2005/8/layout/hList1"/>
    <dgm:cxn modelId="{0DFB720F-BEA9-4C48-8F00-9DF1C338D95E}" type="presParOf" srcId="{57046065-5263-4670-BC58-3BB3110ABEB9}" destId="{55F0B67D-2BE4-411B-B93C-EF47EFD15CEC}" srcOrd="1" destOrd="0" presId="urn:microsoft.com/office/officeart/2005/8/layout/hList1"/>
    <dgm:cxn modelId="{3240C93F-0BB1-43F5-ADC7-E19E4DEA1193}" type="presParOf" srcId="{57046065-5263-4670-BC58-3BB3110ABEB9}" destId="{7BB05DE6-3989-41B9-8D14-47217ECD07AB}" srcOrd="2" destOrd="0" presId="urn:microsoft.com/office/officeart/2005/8/layout/hList1"/>
    <dgm:cxn modelId="{AD120018-78E3-4D17-B6C3-2E16ED912153}" type="presParOf" srcId="{7BB05DE6-3989-41B9-8D14-47217ECD07AB}" destId="{7690C3BB-1D6C-4071-A170-C88F9F763F3B}" srcOrd="0" destOrd="0" presId="urn:microsoft.com/office/officeart/2005/8/layout/hList1"/>
    <dgm:cxn modelId="{4AD5EE48-F142-47A2-ABEA-0576491EC557}" type="presParOf" srcId="{7BB05DE6-3989-41B9-8D14-47217ECD07AB}" destId="{69DF3957-2EF9-4B1A-AB7F-0DF2FF8A73B8}" srcOrd="1" destOrd="0" presId="urn:microsoft.com/office/officeart/2005/8/layout/hList1"/>
    <dgm:cxn modelId="{04F3D0C5-EE30-494F-B287-833CB6EB4602}" type="presParOf" srcId="{57046065-5263-4670-BC58-3BB3110ABEB9}" destId="{79028AAB-3BF2-4CB5-B898-4587D4D8505B}" srcOrd="3" destOrd="0" presId="urn:microsoft.com/office/officeart/2005/8/layout/hList1"/>
    <dgm:cxn modelId="{0A425784-723F-4487-951E-FBA481EE1071}" type="presParOf" srcId="{57046065-5263-4670-BC58-3BB3110ABEB9}" destId="{D88DD66E-A63C-4843-98AA-CDF1992489A3}" srcOrd="4" destOrd="0" presId="urn:microsoft.com/office/officeart/2005/8/layout/hList1"/>
    <dgm:cxn modelId="{D4AC4510-E5F5-421F-83DF-8900292293F4}" type="presParOf" srcId="{D88DD66E-A63C-4843-98AA-CDF1992489A3}" destId="{AEF08C24-6F42-4693-964D-63EEEE3FA681}" srcOrd="0" destOrd="0" presId="urn:microsoft.com/office/officeart/2005/8/layout/hList1"/>
    <dgm:cxn modelId="{FCD2FA62-5ECC-4E37-8702-CD149727E58E}" type="presParOf" srcId="{D88DD66E-A63C-4843-98AA-CDF1992489A3}" destId="{8D2954B8-F1B9-4BDD-BA11-37FECB4254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B0BFDC-3DFA-4D60-AEDF-9693D6B31F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1DF1D-1CCA-4BCA-A84E-11F2F3CFA045}" type="pres">
      <dgm:prSet presAssocID="{FEB0BFDC-3DFA-4D60-AEDF-9693D6B31F2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008DF2C-F4A6-4A48-99CB-C323D7755842}" type="presOf" srcId="{FEB0BFDC-3DFA-4D60-AEDF-9693D6B31F2F}" destId="{2421DF1D-1CCA-4BCA-A84E-11F2F3CFA04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200053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52453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</a:t>
          </a:r>
          <a:r>
            <a:rPr lang="en-US" sz="1000" kern="1200" dirty="0"/>
            <a:t>Introductions</a:t>
          </a:r>
        </a:p>
      </dsp:txBody>
      <dsp:txXfrm>
        <a:off x="420810" y="66863"/>
        <a:ext cx="5660780" cy="266380"/>
      </dsp:txXfrm>
    </dsp:sp>
    <dsp:sp modelId="{4C5263E5-51E4-4DB6-B7C3-CBF0E2EF663C}">
      <dsp:nvSpPr>
        <dsp:cNvPr id="0" name=""/>
        <dsp:cNvSpPr/>
      </dsp:nvSpPr>
      <dsp:spPr>
        <a:xfrm>
          <a:off x="0" y="653653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228A2-7506-4CC2-A436-CD62EFAC6E1F}">
      <dsp:nvSpPr>
        <dsp:cNvPr id="0" name=""/>
        <dsp:cNvSpPr/>
      </dsp:nvSpPr>
      <dsp:spPr>
        <a:xfrm>
          <a:off x="406400" y="506053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</a:t>
          </a:r>
          <a:r>
            <a:rPr lang="en-US" sz="1000" kern="1200" dirty="0"/>
            <a:t>Why Python?</a:t>
          </a:r>
        </a:p>
      </dsp:txBody>
      <dsp:txXfrm>
        <a:off x="420810" y="520463"/>
        <a:ext cx="5660780" cy="266380"/>
      </dsp:txXfrm>
    </dsp:sp>
    <dsp:sp modelId="{1042439C-F633-4D0A-9BB5-EF4AD5E36B2C}">
      <dsp:nvSpPr>
        <dsp:cNvPr id="0" name=""/>
        <dsp:cNvSpPr/>
      </dsp:nvSpPr>
      <dsp:spPr>
        <a:xfrm>
          <a:off x="0" y="1107253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D7FB9-801D-4729-B113-02EDB02DB97E}">
      <dsp:nvSpPr>
        <dsp:cNvPr id="0" name=""/>
        <dsp:cNvSpPr/>
      </dsp:nvSpPr>
      <dsp:spPr>
        <a:xfrm>
          <a:off x="406400" y="959653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</a:t>
          </a:r>
          <a:r>
            <a:rPr lang="en-US" sz="1000" kern="1200" dirty="0"/>
            <a:t>IDE/Text Editors</a:t>
          </a:r>
        </a:p>
      </dsp:txBody>
      <dsp:txXfrm>
        <a:off x="420810" y="974063"/>
        <a:ext cx="5660780" cy="266380"/>
      </dsp:txXfrm>
    </dsp:sp>
    <dsp:sp modelId="{E82D658B-180E-4B86-9E59-D4E330C3B91A}">
      <dsp:nvSpPr>
        <dsp:cNvPr id="0" name=""/>
        <dsp:cNvSpPr/>
      </dsp:nvSpPr>
      <dsp:spPr>
        <a:xfrm>
          <a:off x="0" y="1560853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CB096-F737-4492-BD8B-3D9C97664118}">
      <dsp:nvSpPr>
        <dsp:cNvPr id="0" name=""/>
        <dsp:cNvSpPr/>
      </dsp:nvSpPr>
      <dsp:spPr>
        <a:xfrm>
          <a:off x="406400" y="1413253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Azure Notebooks</a:t>
          </a:r>
          <a:endParaRPr lang="en-US" sz="1000" kern="1200" dirty="0"/>
        </a:p>
      </dsp:txBody>
      <dsp:txXfrm>
        <a:off x="420810" y="1427663"/>
        <a:ext cx="5660780" cy="266380"/>
      </dsp:txXfrm>
    </dsp:sp>
    <dsp:sp modelId="{8E9EC354-4081-44CD-99B3-78BE37DDA6BF}">
      <dsp:nvSpPr>
        <dsp:cNvPr id="0" name=""/>
        <dsp:cNvSpPr/>
      </dsp:nvSpPr>
      <dsp:spPr>
        <a:xfrm>
          <a:off x="0" y="2014453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D8BDA-7CE5-4FD7-8E9E-0AF8702BB8E3}">
      <dsp:nvSpPr>
        <dsp:cNvPr id="0" name=""/>
        <dsp:cNvSpPr/>
      </dsp:nvSpPr>
      <dsp:spPr>
        <a:xfrm>
          <a:off x="406400" y="1866853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The Basics</a:t>
          </a:r>
          <a:endParaRPr lang="en-US" sz="1000" kern="1200" dirty="0"/>
        </a:p>
      </dsp:txBody>
      <dsp:txXfrm>
        <a:off x="420810" y="1881263"/>
        <a:ext cx="5660780" cy="266380"/>
      </dsp:txXfrm>
    </dsp:sp>
    <dsp:sp modelId="{FC458E48-BFB5-4682-A544-BEB0C6995359}">
      <dsp:nvSpPr>
        <dsp:cNvPr id="0" name=""/>
        <dsp:cNvSpPr/>
      </dsp:nvSpPr>
      <dsp:spPr>
        <a:xfrm>
          <a:off x="0" y="2468053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DACA8-23F3-47AF-8A21-5B835BB94677}">
      <dsp:nvSpPr>
        <dsp:cNvPr id="0" name=""/>
        <dsp:cNvSpPr/>
      </dsp:nvSpPr>
      <dsp:spPr>
        <a:xfrm>
          <a:off x="406400" y="2320453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</a:t>
          </a:r>
          <a:r>
            <a:rPr lang="en-US" sz="1000" kern="1200" dirty="0"/>
            <a:t>Data Structures</a:t>
          </a:r>
        </a:p>
      </dsp:txBody>
      <dsp:txXfrm>
        <a:off x="420810" y="2334863"/>
        <a:ext cx="5660780" cy="266380"/>
      </dsp:txXfrm>
    </dsp:sp>
    <dsp:sp modelId="{FD094B59-FE9E-49A1-97EF-00F0B70B4E87}">
      <dsp:nvSpPr>
        <dsp:cNvPr id="0" name=""/>
        <dsp:cNvSpPr/>
      </dsp:nvSpPr>
      <dsp:spPr>
        <a:xfrm>
          <a:off x="0" y="2921653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96AE6-914E-4C9B-9BC4-B810FDB147C1}">
      <dsp:nvSpPr>
        <dsp:cNvPr id="0" name=""/>
        <dsp:cNvSpPr/>
      </dsp:nvSpPr>
      <dsp:spPr>
        <a:xfrm>
          <a:off x="406400" y="2774053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</a:t>
          </a:r>
          <a:r>
            <a:rPr lang="en-US" sz="1000" kern="1200" dirty="0"/>
            <a:t>Comparison Operators</a:t>
          </a:r>
        </a:p>
      </dsp:txBody>
      <dsp:txXfrm>
        <a:off x="420810" y="2788463"/>
        <a:ext cx="5660780" cy="266380"/>
      </dsp:txXfrm>
    </dsp:sp>
    <dsp:sp modelId="{61A38A41-6809-4450-89FB-5963FA111000}">
      <dsp:nvSpPr>
        <dsp:cNvPr id="0" name=""/>
        <dsp:cNvSpPr/>
      </dsp:nvSpPr>
      <dsp:spPr>
        <a:xfrm>
          <a:off x="0" y="3375254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36ADC-47EB-40B8-805E-8606FBC314FC}">
      <dsp:nvSpPr>
        <dsp:cNvPr id="0" name=""/>
        <dsp:cNvSpPr/>
      </dsp:nvSpPr>
      <dsp:spPr>
        <a:xfrm>
          <a:off x="406400" y="3227653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</a:t>
          </a:r>
          <a:r>
            <a:rPr lang="en-US" sz="1000" kern="1200" dirty="0"/>
            <a:t>Conditional Operators</a:t>
          </a:r>
        </a:p>
      </dsp:txBody>
      <dsp:txXfrm>
        <a:off x="420810" y="3242063"/>
        <a:ext cx="5660780" cy="266380"/>
      </dsp:txXfrm>
    </dsp:sp>
    <dsp:sp modelId="{91A9641F-8D50-4C9C-9A98-ED2ACAB270DA}">
      <dsp:nvSpPr>
        <dsp:cNvPr id="0" name=""/>
        <dsp:cNvSpPr/>
      </dsp:nvSpPr>
      <dsp:spPr>
        <a:xfrm>
          <a:off x="0" y="3828854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798FE-B86F-43D9-9F28-6F8CAB72C0EE}">
      <dsp:nvSpPr>
        <dsp:cNvPr id="0" name=""/>
        <dsp:cNvSpPr/>
      </dsp:nvSpPr>
      <dsp:spPr>
        <a:xfrm>
          <a:off x="406400" y="3681254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</a:t>
          </a:r>
          <a:r>
            <a:rPr lang="en-US" sz="1000" kern="1200" dirty="0"/>
            <a:t>Loops</a:t>
          </a:r>
        </a:p>
      </dsp:txBody>
      <dsp:txXfrm>
        <a:off x="420810" y="3695664"/>
        <a:ext cx="5660780" cy="266380"/>
      </dsp:txXfrm>
    </dsp:sp>
    <dsp:sp modelId="{47C7E9B5-F629-2344-993E-AD8EFE3E77CF}">
      <dsp:nvSpPr>
        <dsp:cNvPr id="0" name=""/>
        <dsp:cNvSpPr/>
      </dsp:nvSpPr>
      <dsp:spPr>
        <a:xfrm>
          <a:off x="0" y="4282454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00F23-3ADA-D24C-AC96-9738C0EDA63A}">
      <dsp:nvSpPr>
        <dsp:cNvPr id="0" name=""/>
        <dsp:cNvSpPr/>
      </dsp:nvSpPr>
      <dsp:spPr>
        <a:xfrm>
          <a:off x="406400" y="4134854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</a:t>
          </a:r>
          <a:r>
            <a:rPr lang="en-US" sz="1000" kern="1200" dirty="0"/>
            <a:t>Functions</a:t>
          </a:r>
        </a:p>
      </dsp:txBody>
      <dsp:txXfrm>
        <a:off x="420810" y="4149264"/>
        <a:ext cx="5660780" cy="266380"/>
      </dsp:txXfrm>
    </dsp:sp>
    <dsp:sp modelId="{22BBCE89-D636-6341-B89B-80C8F604D102}">
      <dsp:nvSpPr>
        <dsp:cNvPr id="0" name=""/>
        <dsp:cNvSpPr/>
      </dsp:nvSpPr>
      <dsp:spPr>
        <a:xfrm>
          <a:off x="0" y="4736054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3AE-E0FB-B846-8AC4-556E623FE090}">
      <dsp:nvSpPr>
        <dsp:cNvPr id="0" name=""/>
        <dsp:cNvSpPr/>
      </dsp:nvSpPr>
      <dsp:spPr>
        <a:xfrm>
          <a:off x="406400" y="4588454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</a:t>
          </a:r>
          <a:r>
            <a:rPr lang="en-US" sz="1000" kern="1200" dirty="0"/>
            <a:t>Modules</a:t>
          </a:r>
        </a:p>
      </dsp:txBody>
      <dsp:txXfrm>
        <a:off x="420810" y="4602864"/>
        <a:ext cx="5660780" cy="266380"/>
      </dsp:txXfrm>
    </dsp:sp>
    <dsp:sp modelId="{A5B89DB8-27CC-AD4E-BD07-15AC3FAF5793}">
      <dsp:nvSpPr>
        <dsp:cNvPr id="0" name=""/>
        <dsp:cNvSpPr/>
      </dsp:nvSpPr>
      <dsp:spPr>
        <a:xfrm>
          <a:off x="0" y="5189654"/>
          <a:ext cx="81280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AFF12-80B3-D84A-88DA-129C943EF408}">
      <dsp:nvSpPr>
        <dsp:cNvPr id="0" name=""/>
        <dsp:cNvSpPr/>
      </dsp:nvSpPr>
      <dsp:spPr>
        <a:xfrm>
          <a:off x="406400" y="5042054"/>
          <a:ext cx="5689600" cy="295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ym typeface="Wingdings 2" panose="05020102010507070707" pitchFamily="18" charset="2"/>
            </a:rPr>
            <a:t> </a:t>
          </a:r>
          <a:r>
            <a:rPr lang="en-US" sz="1000" kern="1200" dirty="0"/>
            <a:t>Exception Handling</a:t>
          </a:r>
        </a:p>
      </dsp:txBody>
      <dsp:txXfrm>
        <a:off x="420810" y="5056464"/>
        <a:ext cx="5660780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27299-EE0E-405D-9CDC-E571178A0A00}">
      <dsp:nvSpPr>
        <dsp:cNvPr id="0" name=""/>
        <dsp:cNvSpPr/>
      </dsp:nvSpPr>
      <dsp:spPr>
        <a:xfrm>
          <a:off x="3354" y="139369"/>
          <a:ext cx="3270518" cy="4896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History</a:t>
          </a:r>
        </a:p>
      </dsp:txBody>
      <dsp:txXfrm>
        <a:off x="3354" y="139369"/>
        <a:ext cx="3270518" cy="489600"/>
      </dsp:txXfrm>
    </dsp:sp>
    <dsp:sp modelId="{27B8748D-D101-495D-AD88-0AA132A0A535}">
      <dsp:nvSpPr>
        <dsp:cNvPr id="0" name=""/>
        <dsp:cNvSpPr/>
      </dsp:nvSpPr>
      <dsp:spPr>
        <a:xfrm>
          <a:off x="3354" y="628970"/>
          <a:ext cx="3270518" cy="410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Created by Guido Van Rossum in Netherlands in early 1990’s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Python is implemented in 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Python was named after the BBC TV show Monty Python</a:t>
          </a:r>
        </a:p>
      </dsp:txBody>
      <dsp:txXfrm>
        <a:off x="3354" y="628970"/>
        <a:ext cx="3270518" cy="4106520"/>
      </dsp:txXfrm>
    </dsp:sp>
    <dsp:sp modelId="{221C452D-8D2F-42A6-AC5A-DB58DBDED07B}">
      <dsp:nvSpPr>
        <dsp:cNvPr id="0" name=""/>
        <dsp:cNvSpPr/>
      </dsp:nvSpPr>
      <dsp:spPr>
        <a:xfrm>
          <a:off x="3731744" y="139369"/>
          <a:ext cx="3270518" cy="4896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Python?</a:t>
          </a:r>
        </a:p>
      </dsp:txBody>
      <dsp:txXfrm>
        <a:off x="3731744" y="139369"/>
        <a:ext cx="3270518" cy="489600"/>
      </dsp:txXfrm>
    </dsp:sp>
    <dsp:sp modelId="{6EF804FE-676B-4945-A845-10FD7E67D1A4}">
      <dsp:nvSpPr>
        <dsp:cNvPr id="0" name=""/>
        <dsp:cNvSpPr/>
      </dsp:nvSpPr>
      <dsp:spPr>
        <a:xfrm>
          <a:off x="3731744" y="628970"/>
          <a:ext cx="3270518" cy="410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Multipurpose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Simple and Reliable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Easy to 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Supports interactive programming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Suitable for mathematical and Scientific computing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Extensive collection of official and community developed libraries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Supports Object Oriented Design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Supports Functional Programming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u="none" kern="1200" dirty="0"/>
            <a:t>Used in almost all fortune 500 companies</a:t>
          </a:r>
        </a:p>
      </dsp:txBody>
      <dsp:txXfrm>
        <a:off x="3731744" y="628970"/>
        <a:ext cx="3270518" cy="4106520"/>
      </dsp:txXfrm>
    </dsp:sp>
    <dsp:sp modelId="{78D2FBA8-9691-4F04-846A-10E20D1D1850}">
      <dsp:nvSpPr>
        <dsp:cNvPr id="0" name=""/>
        <dsp:cNvSpPr/>
      </dsp:nvSpPr>
      <dsp:spPr>
        <a:xfrm>
          <a:off x="7460135" y="139369"/>
          <a:ext cx="3270518" cy="4896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Applications</a:t>
          </a:r>
        </a:p>
      </dsp:txBody>
      <dsp:txXfrm>
        <a:off x="7460135" y="139369"/>
        <a:ext cx="3270518" cy="489600"/>
      </dsp:txXfrm>
    </dsp:sp>
    <dsp:sp modelId="{08DF8038-ED17-43B6-8FD9-2A4EDD1AED38}">
      <dsp:nvSpPr>
        <dsp:cNvPr id="0" name=""/>
        <dsp:cNvSpPr/>
      </dsp:nvSpPr>
      <dsp:spPr>
        <a:xfrm>
          <a:off x="7460135" y="628970"/>
          <a:ext cx="3270518" cy="410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Web Development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API’s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Mobile Applications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Big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Artificial Intelligence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Machine Learning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Cyber Security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Automation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DevOps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Ethical Hacking</a:t>
          </a:r>
        </a:p>
      </dsp:txBody>
      <dsp:txXfrm>
        <a:off x="7460135" y="628970"/>
        <a:ext cx="3270518" cy="4106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7DEBB-6780-47A4-B8BD-72F32883487B}">
      <dsp:nvSpPr>
        <dsp:cNvPr id="0" name=""/>
        <dsp:cNvSpPr/>
      </dsp:nvSpPr>
      <dsp:spPr>
        <a:xfrm>
          <a:off x="2799" y="43251"/>
          <a:ext cx="2729276" cy="5472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IDE’s</a:t>
          </a:r>
        </a:p>
      </dsp:txBody>
      <dsp:txXfrm>
        <a:off x="2799" y="43251"/>
        <a:ext cx="2729276" cy="547200"/>
      </dsp:txXfrm>
    </dsp:sp>
    <dsp:sp modelId="{69A1DEAF-C29F-4188-A0FD-CC5DC535552F}">
      <dsp:nvSpPr>
        <dsp:cNvPr id="0" name=""/>
        <dsp:cNvSpPr/>
      </dsp:nvSpPr>
      <dsp:spPr>
        <a:xfrm>
          <a:off x="2799" y="590451"/>
          <a:ext cx="2729276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IDLE – Default IDE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PyDev</a:t>
          </a:r>
          <a:r>
            <a:rPr lang="en-US" sz="1900" kern="1200" dirty="0"/>
            <a:t> on Eclipse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PyCharm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Spyder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Wing IDE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Komodo IDE </a:t>
          </a:r>
        </a:p>
      </dsp:txBody>
      <dsp:txXfrm>
        <a:off x="2799" y="590451"/>
        <a:ext cx="2729276" cy="2086199"/>
      </dsp:txXfrm>
    </dsp:sp>
    <dsp:sp modelId="{7690C3BB-1D6C-4071-A170-C88F9F763F3B}">
      <dsp:nvSpPr>
        <dsp:cNvPr id="0" name=""/>
        <dsp:cNvSpPr/>
      </dsp:nvSpPr>
      <dsp:spPr>
        <a:xfrm>
          <a:off x="3114174" y="43251"/>
          <a:ext cx="2729276" cy="5472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Text Editors</a:t>
          </a:r>
        </a:p>
      </dsp:txBody>
      <dsp:txXfrm>
        <a:off x="3114174" y="43251"/>
        <a:ext cx="2729276" cy="547200"/>
      </dsp:txXfrm>
    </dsp:sp>
    <dsp:sp modelId="{69DF3957-2EF9-4B1A-AB7F-0DF2FF8A73B8}">
      <dsp:nvSpPr>
        <dsp:cNvPr id="0" name=""/>
        <dsp:cNvSpPr/>
      </dsp:nvSpPr>
      <dsp:spPr>
        <a:xfrm>
          <a:off x="3114174" y="590451"/>
          <a:ext cx="2729276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Notepad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Notepad++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Sublime Text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Atom</a:t>
          </a:r>
        </a:p>
      </dsp:txBody>
      <dsp:txXfrm>
        <a:off x="3114174" y="590451"/>
        <a:ext cx="2729276" cy="2086199"/>
      </dsp:txXfrm>
    </dsp:sp>
    <dsp:sp modelId="{AEF08C24-6F42-4693-964D-63EEEE3FA681}">
      <dsp:nvSpPr>
        <dsp:cNvPr id="0" name=""/>
        <dsp:cNvSpPr/>
      </dsp:nvSpPr>
      <dsp:spPr>
        <a:xfrm>
          <a:off x="6225549" y="43251"/>
          <a:ext cx="2729276" cy="5472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 Programming</a:t>
          </a:r>
        </a:p>
      </dsp:txBody>
      <dsp:txXfrm>
        <a:off x="6225549" y="43251"/>
        <a:ext cx="2729276" cy="547200"/>
      </dsp:txXfrm>
    </dsp:sp>
    <dsp:sp modelId="{8D2954B8-F1B9-4BDD-BA11-37FECB4254D3}">
      <dsp:nvSpPr>
        <dsp:cNvPr id="0" name=""/>
        <dsp:cNvSpPr/>
      </dsp:nvSpPr>
      <dsp:spPr>
        <a:xfrm>
          <a:off x="6225549" y="590451"/>
          <a:ext cx="2729276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Jupyter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Zeppelin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Beaker</a:t>
          </a:r>
        </a:p>
      </dsp:txBody>
      <dsp:txXfrm>
        <a:off x="6225549" y="590451"/>
        <a:ext cx="2729276" cy="2086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1B922-1EC7-43F3-89BA-76579AF02A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ACC2017_Python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rofessional-training@planomasjid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notebooks.azure.com/" TargetMode="External"/><Relationship Id="rId3" Type="http://schemas.openxmlformats.org/officeDocument/2006/relationships/diagramLayout" Target="../diagrams/layout4.xml"/><Relationship Id="rId7" Type="http://schemas.openxmlformats.org/officeDocument/2006/relationships/hyperlink" Target="https://azure.microsoft.com/en-us/free/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 			   </a:t>
            </a:r>
            <a:r>
              <a:rPr lang="en-US" sz="2800" b="1" dirty="0">
                <a:solidFill>
                  <a:schemeClr val="bg1"/>
                </a:solidFill>
              </a:rPr>
              <a:t>Introduction to Python and Machine Learning</a:t>
            </a:r>
            <a:r>
              <a:rPr lang="en-US" sz="3200" b="1" dirty="0">
                <a:solidFill>
                  <a:schemeClr val="bg1"/>
                </a:solidFill>
              </a:rPr>
              <a:t>	                         </a:t>
            </a:r>
            <a:r>
              <a:rPr lang="en-US" sz="3600" b="1" dirty="0">
                <a:solidFill>
                  <a:schemeClr val="bg1"/>
                </a:solidFill>
              </a:rPr>
              <a:t>				              </a:t>
            </a:r>
            <a:r>
              <a:rPr lang="en-US" sz="3200" dirty="0">
                <a:solidFill>
                  <a:schemeClr val="bg1"/>
                </a:solidFill>
              </a:rPr>
              <a:t>Week 1 – Sept 7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 2019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27" y="1311687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2018 –Programming in Python 3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- About </a:t>
            </a:r>
            <a:r>
              <a:rPr lang="en-US" dirty="0">
                <a:solidFill>
                  <a:schemeClr val="tx1"/>
                </a:solidFill>
              </a:rPr>
              <a:t>Instructor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- Start Date :  9/7  (Saturdays Only)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Timing : 10:30am to 1:30pm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- Tuition Fees : $149.</a:t>
            </a:r>
          </a:p>
          <a:p>
            <a:pPr marL="457200" indent="-457200" algn="l" fontAlgn="ctr">
              <a:spcAft>
                <a:spcPct val="0"/>
              </a:spcAft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IACC_GUEST</a:t>
            </a:r>
            <a:r>
              <a:rPr lang="en-US" dirty="0">
                <a:solidFill>
                  <a:schemeClr val="tx1"/>
                </a:solidFill>
              </a:rPr>
              <a:t> , 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Google Group for class related questions: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hlinkClick r:id="rId3"/>
              </a:rPr>
              <a:t>IACC2019_PythonML@googlegroups.com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Contact :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professional-training@planomasjid.org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14120"/>
            <a:ext cx="642805" cy="2282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900" dirty="0">
                <a:solidFill>
                  <a:srgbClr val="FFFFFF"/>
                </a:solidFill>
                <a:latin typeface="Arial" panose="020B0604020202020204" pitchFamily="34" charset="0"/>
              </a:rPr>
              <a:t>Post </a:t>
            </a:r>
            <a:r>
              <a:rPr lang="en-US" altLang="en-US" sz="900" dirty="0" err="1">
                <a:solidFill>
                  <a:srgbClr val="FFFFFF"/>
                </a:solidFill>
                <a:latin typeface="Arial" panose="020B0604020202020204" pitchFamily="34" charset="0"/>
              </a:rPr>
              <a:t>Messa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1" y="228601"/>
            <a:ext cx="123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3791" y="838200"/>
            <a:ext cx="8103500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All communication with the instructor should be through Google group. </a:t>
            </a:r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Coffee break at 12:00pm for 20 minutes. </a:t>
            </a:r>
          </a:p>
          <a:p>
            <a:endParaRPr lang="en-US" sz="2000" dirty="0"/>
          </a:p>
          <a:p>
            <a:r>
              <a:rPr lang="en-US" sz="2000" dirty="0"/>
              <a:t>- No shoes allowed in classroom.</a:t>
            </a:r>
          </a:p>
          <a:p>
            <a:endParaRPr lang="en-US" sz="2000" dirty="0"/>
          </a:p>
          <a:p>
            <a:r>
              <a:rPr lang="en-US" sz="2000" dirty="0"/>
              <a:t>- Be in the class on time and do not miss any class. </a:t>
            </a:r>
          </a:p>
          <a:p>
            <a:endParaRPr lang="en-US" sz="2000" dirty="0"/>
          </a:p>
          <a:p>
            <a:r>
              <a:rPr lang="en-US" sz="2000" dirty="0"/>
              <a:t>- Access to Internet is allowed only for class work. </a:t>
            </a:r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Do not use cell phone in the class.  </a:t>
            </a:r>
          </a:p>
          <a:p>
            <a:br>
              <a:rPr lang="en-US" sz="2000" dirty="0"/>
            </a:br>
            <a:r>
              <a:rPr lang="en-US" sz="2000" dirty="0"/>
              <a:t>- Do not share copy-righted material  such books, corporate logos, manuals, </a:t>
            </a:r>
          </a:p>
          <a:p>
            <a:r>
              <a:rPr lang="en-US" sz="2000" dirty="0"/>
              <a:t>software, etc.  in class, on WebEx or on Google group.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CCE1-B0E7-46A9-B2CD-7070C761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955979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INTRODUCTIONS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4136037-25A8-4984-A32F-4EE67BE5C42F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50937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WHY PYTHON?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672F75-D461-4FA5-A0BD-B34C8CE3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761919"/>
              </p:ext>
            </p:extLst>
          </p:nvPr>
        </p:nvGraphicFramePr>
        <p:xfrm>
          <a:off x="675607" y="1572534"/>
          <a:ext cx="10734008" cy="4874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48C-C05A-4DD7-96B0-B80C0D11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684100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IDE/TEXT EDITORS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9BE7FC-4008-41EA-9CFC-E3DA7834EDC0}"/>
              </a:ext>
            </a:extLst>
          </p:cNvPr>
          <p:cNvGraphicFramePr/>
          <p:nvPr/>
        </p:nvGraphicFramePr>
        <p:xfrm>
          <a:off x="1479347" y="2405395"/>
          <a:ext cx="8957625" cy="271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7C3A-2F43-48D2-9294-ACE70F9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39097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50937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AZURE NOTEBOOKS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F099175-EA48-4713-81D4-C54731C18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556480"/>
              </p:ext>
            </p:extLst>
          </p:nvPr>
        </p:nvGraphicFramePr>
        <p:xfrm>
          <a:off x="2998746" y="5217966"/>
          <a:ext cx="6182391" cy="113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9AD9E-8A64-4949-A167-597CFECC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797CB-3F9F-4FF4-98B6-04CE98C01124}"/>
              </a:ext>
            </a:extLst>
          </p:cNvPr>
          <p:cNvSpPr txBox="1"/>
          <p:nvPr/>
        </p:nvSpPr>
        <p:spPr>
          <a:xfrm>
            <a:off x="2016369" y="2382079"/>
            <a:ext cx="7662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Azure Notebooks is a free service from Microsoft which lets users to develop and run code from anywhere via hosted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notebook server is allocated 4Gig memory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Supports Python, R and F#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Perfect for data scientists, developers, students, or anyone. Develop and run code in your browser regardless of industry or skillset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accessible, always available from any browser, anywhere in the world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Sign up for a free Azure account : </a:t>
            </a:r>
            <a:r>
              <a:rPr lang="en-US" u="sng" dirty="0">
                <a:hlinkClick r:id="rId7"/>
              </a:rPr>
              <a:t>https://azure.microsoft.com/en-us/free/</a:t>
            </a:r>
            <a:endParaRPr lang="en-US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Access Azure Notebooks via : </a:t>
            </a:r>
            <a:r>
              <a:rPr lang="en-US" u="sng" dirty="0">
                <a:hlinkClick r:id="rId8"/>
              </a:rPr>
              <a:t>https://notebooks.azure.com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5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805671"/>
            <a:ext cx="12042628" cy="1569660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 err="1">
                <a:solidFill>
                  <a:schemeClr val="bg1"/>
                </a:solidFill>
              </a:rPr>
              <a:t>Github</a:t>
            </a:r>
            <a:r>
              <a:rPr lang="en-US" sz="4800" dirty="0">
                <a:solidFill>
                  <a:schemeClr val="bg1"/>
                </a:solidFill>
              </a:rPr>
              <a:t> Repository </a:t>
            </a:r>
            <a:r>
              <a:rPr lang="en-US" sz="4800" b="1" dirty="0">
                <a:solidFill>
                  <a:schemeClr val="bg1"/>
                </a:solidFill>
              </a:rPr>
              <a:t>: http://bit.ly/iaccpythonml2019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7C3A-2F43-48D2-9294-ACE70F9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311</Words>
  <Application>Microsoft Office PowerPoint</Application>
  <PresentationFormat>Widescreen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GHOUSE A MOHAMMED</cp:lastModifiedBy>
  <cp:revision>150</cp:revision>
  <dcterms:created xsi:type="dcterms:W3CDTF">2017-07-26T00:23:55Z</dcterms:created>
  <dcterms:modified xsi:type="dcterms:W3CDTF">2019-09-08T19:09:27Z</dcterms:modified>
</cp:coreProperties>
</file>