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74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81" d="100"/>
          <a:sy n="81" d="100"/>
        </p:scale>
        <p:origin x="155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9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764" y="1273035"/>
            <a:ext cx="4032448" cy="85010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67544" y="2060848"/>
            <a:ext cx="7992888" cy="4104456"/>
          </a:xfrm>
        </p:spPr>
        <p:txBody>
          <a:bodyPr>
            <a:normAutofit/>
          </a:bodyPr>
          <a:lstStyle/>
          <a:p>
            <a:endParaRPr lang="en-IN" sz="3600" b="1" dirty="0">
              <a:latin typeface="Maiandra GD" panose="020E0502030308020204" pitchFamily="34" charset="0"/>
            </a:endParaRPr>
          </a:p>
          <a:p>
            <a:r>
              <a:rPr lang="en-IN" sz="3600" b="1" dirty="0">
                <a:latin typeface="Maiandra GD" panose="020E0502030308020204" pitchFamily="34" charset="0"/>
              </a:rPr>
              <a:t>To Save people from wild animals entering into villages. 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1378CF-D31D-42F1-A213-70F48593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3646"/>
            <a:ext cx="2619375" cy="1743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38BC39-212B-48BE-8B38-C58E87640C60}"/>
              </a:ext>
            </a:extLst>
          </p:cNvPr>
          <p:cNvSpPr txBox="1"/>
          <p:nvPr/>
        </p:nvSpPr>
        <p:spPr>
          <a:xfrm>
            <a:off x="3491738" y="442623"/>
            <a:ext cx="4779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Id:214                                  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98237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3600400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Customer Survey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45843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We met many people some of them said It’s a pure luck to be saved some of them said we must suffer a lot at that time to survive. 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Some of their problems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Maiandra GD" panose="020E0502030308020204" pitchFamily="34" charset="0"/>
              </a:rPr>
              <a:t>Domestic animals are being vanished.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Maiandra GD" panose="020E0502030308020204" pitchFamily="34" charset="0"/>
              </a:rPr>
              <a:t>Kids went for playing and the fact indigestible is they will never return.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Maiandra GD" panose="020E0502030308020204" pitchFamily="34" charset="0"/>
              </a:rPr>
              <a:t>Loss of lives.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46834283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3744416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Existing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589859"/>
          </a:xfrm>
        </p:spPr>
        <p:txBody>
          <a:bodyPr>
            <a:normAutofit fontScale="70000" lnSpcReduction="20000"/>
          </a:bodyPr>
          <a:lstStyle/>
          <a:p>
            <a:r>
              <a:rPr lang="en-IN" sz="4100" dirty="0">
                <a:latin typeface="Maiandra GD" panose="020E0502030308020204" pitchFamily="34" charset="0"/>
              </a:rPr>
              <a:t>Many people are using fencing.</a:t>
            </a:r>
          </a:p>
          <a:p>
            <a:endParaRPr lang="en-IN" sz="4100" dirty="0"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4100" dirty="0">
              <a:latin typeface="Maiandra GD" panose="020E0502030308020204" pitchFamily="34" charset="0"/>
            </a:endParaRPr>
          </a:p>
          <a:p>
            <a:r>
              <a:rPr lang="en-IN" sz="4100" dirty="0">
                <a:latin typeface="Maiandra GD" panose="020E0502030308020204" pitchFamily="34" charset="0"/>
              </a:rPr>
              <a:t>Some of them are dare enough to fight but these are very rare</a:t>
            </a:r>
          </a:p>
          <a:p>
            <a:endParaRPr lang="en-IN" sz="41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Maiandra GD" panose="020E0502030308020204" pitchFamily="34" charset="0"/>
              </a:rPr>
              <a:t> 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17460807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384376" cy="922114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Our 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317030"/>
            <a:ext cx="8229600" cy="322981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We are going to detect the wild animals which are very harmful to human kind.</a:t>
            </a:r>
          </a:p>
          <a:p>
            <a:r>
              <a:rPr lang="en-IN" sz="2200" dirty="0">
                <a:latin typeface="Maiandra GD" panose="020E0502030308020204" pitchFamily="34" charset="0"/>
              </a:rPr>
              <a:t>After detecting we are going to produce a alert sound.</a:t>
            </a:r>
          </a:p>
          <a:p>
            <a:r>
              <a:rPr lang="en-IN" sz="2200" dirty="0">
                <a:latin typeface="Maiandra GD" panose="020E0502030308020204" pitchFamily="34" charset="0"/>
              </a:rPr>
              <a:t>So that many lives can be saved.</a:t>
            </a:r>
          </a:p>
          <a:p>
            <a:r>
              <a:rPr lang="en-IN" sz="2200" dirty="0">
                <a:latin typeface="Maiandra GD" panose="020E0502030308020204" pitchFamily="34" charset="0"/>
              </a:rPr>
              <a:t>We are going to inform forest department.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15044931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106688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Value Proposition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301827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We mainly focus on accuracy on detection of AI.</a:t>
            </a:r>
          </a:p>
          <a:p>
            <a:r>
              <a:rPr lang="en-IN" sz="2200" dirty="0">
                <a:latin typeface="Maiandra GD" panose="020E0502030308020204" pitchFamily="34" charset="0"/>
              </a:rPr>
              <a:t>Neither Animals nor humans are going to get harm.</a:t>
            </a:r>
          </a:p>
          <a:p>
            <a:r>
              <a:rPr lang="en-IN" sz="2200" dirty="0">
                <a:latin typeface="Maiandra GD" panose="020E0502030308020204" pitchFamily="34" charset="0"/>
              </a:rPr>
              <a:t>We think that our product delivers the needs of Village people. That may be basic , technical or in any other way.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86813693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3960440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Customers &amp; Consumers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92896"/>
            <a:ext cx="8003232" cy="286977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Our device used by people living in the village near forests. 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Purchased by sarpanch and head of village.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194283680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3744416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Design - Blueprint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92B9D69-8678-43A9-9102-B1B9D7A6B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4674"/>
            <a:ext cx="8686800" cy="2923422"/>
          </a:xfrm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72932" y="2343578"/>
            <a:ext cx="1872208" cy="861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Detecting animals </a:t>
            </a:r>
          </a:p>
        </p:txBody>
      </p:sp>
      <p:sp>
        <p:nvSpPr>
          <p:cNvPr id="7" name="Oval 6"/>
          <p:cNvSpPr/>
          <p:nvPr/>
        </p:nvSpPr>
        <p:spPr>
          <a:xfrm>
            <a:off x="5436096" y="2276871"/>
            <a:ext cx="1728192" cy="99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Capturing</a:t>
            </a:r>
          </a:p>
          <a:p>
            <a:pPr algn="ctr"/>
            <a:r>
              <a:rPr lang="en-US" dirty="0"/>
              <a:t>animals</a:t>
            </a:r>
          </a:p>
        </p:txBody>
      </p:sp>
      <p:sp>
        <p:nvSpPr>
          <p:cNvPr id="8" name="Oval 7"/>
          <p:cNvSpPr/>
          <p:nvPr/>
        </p:nvSpPr>
        <p:spPr>
          <a:xfrm>
            <a:off x="5652120" y="4293096"/>
            <a:ext cx="1728192" cy="100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Disturbing frequency of animals</a:t>
            </a:r>
          </a:p>
        </p:txBody>
      </p:sp>
      <p:sp>
        <p:nvSpPr>
          <p:cNvPr id="9" name="Oval 8"/>
          <p:cNvSpPr/>
          <p:nvPr/>
        </p:nvSpPr>
        <p:spPr>
          <a:xfrm>
            <a:off x="1763688" y="4365104"/>
            <a:ext cx="194421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Intimating forest department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07905" y="2616932"/>
            <a:ext cx="1584176" cy="157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300192" y="3356992"/>
            <a:ext cx="21602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816409" y="4743146"/>
            <a:ext cx="1728192" cy="180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411760" y="3271666"/>
            <a:ext cx="197276" cy="10214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0D76D-C17F-4921-A8CF-241D36DD8D03}"/>
              </a:ext>
            </a:extLst>
          </p:cNvPr>
          <p:cNvSpPr txBox="1"/>
          <p:nvPr/>
        </p:nvSpPr>
        <p:spPr>
          <a:xfrm>
            <a:off x="1950291" y="1052736"/>
            <a:ext cx="232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dirty="0">
                <a:latin typeface="Maiandra GD" panose="020E0502030308020204" pitchFamily="34" charset="0"/>
              </a:rPr>
              <a:t>Thank You!</a:t>
            </a:r>
            <a:br>
              <a:rPr lang="en-IN" dirty="0">
                <a:latin typeface="Maiandra GD" panose="020E0502030308020204" pitchFamily="34" charset="0"/>
              </a:rPr>
            </a:br>
            <a:br>
              <a:rPr lang="en-IN" dirty="0">
                <a:latin typeface="Maiandra GD" panose="020E0502030308020204" pitchFamily="34" charset="0"/>
              </a:rPr>
            </a:br>
            <a:endParaRPr lang="en-IN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419506614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259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Maiandra GD</vt:lpstr>
      <vt:lpstr>Wingdings</vt:lpstr>
      <vt:lpstr>Office Theme</vt:lpstr>
      <vt:lpstr>Problem Statement</vt:lpstr>
      <vt:lpstr>Customer Survey</vt:lpstr>
      <vt:lpstr>Existing Solutions</vt:lpstr>
      <vt:lpstr>Our Solution</vt:lpstr>
      <vt:lpstr>Value Proposition</vt:lpstr>
      <vt:lpstr>Customers &amp; Consumers</vt:lpstr>
      <vt:lpstr>Design - Blueprint</vt:lpstr>
      <vt:lpstr>PowerPoint Presentation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maddy</dc:creator>
  <cp:lastModifiedBy>Shaik Rameez</cp:lastModifiedBy>
  <cp:revision>38</cp:revision>
  <dcterms:created xsi:type="dcterms:W3CDTF">2019-08-21T02:31:14Z</dcterms:created>
  <dcterms:modified xsi:type="dcterms:W3CDTF">2019-12-17T00:52:04Z</dcterms:modified>
</cp:coreProperties>
</file>