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5975" y="1296670"/>
            <a:ext cx="3096895" cy="236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81150" y="3612515"/>
            <a:ext cx="13817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86470" y="1169670"/>
            <a:ext cx="3096895" cy="34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44575" y="1457325"/>
            <a:ext cx="2636520" cy="1884680"/>
            <a:chOff x="1645" y="2295"/>
            <a:chExt cx="4152" cy="2968"/>
          </a:xfrm>
          <a:solidFill>
            <a:schemeClr val="accent6"/>
          </a:solidFill>
        </p:grpSpPr>
        <p:sp>
          <p:nvSpPr>
            <p:cNvPr id="7" name="矩形 6"/>
            <p:cNvSpPr/>
            <p:nvPr/>
          </p:nvSpPr>
          <p:spPr>
            <a:xfrm>
              <a:off x="1645" y="2295"/>
              <a:ext cx="4152" cy="29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66" y="2448"/>
              <a:ext cx="3860" cy="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3572510" y="1778000"/>
            <a:ext cx="500126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689350" y="3096895"/>
            <a:ext cx="48761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87450" y="1575435"/>
            <a:ext cx="1674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http://127.0.0.1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079365" y="1321435"/>
            <a:ext cx="191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发送</a:t>
            </a:r>
            <a:r>
              <a:rPr lang="en-US" altLang="zh-CN"/>
              <a:t>”</a:t>
            </a:r>
            <a:r>
              <a:rPr lang="zh-CN" altLang="en-US"/>
              <a:t>请求报文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789035" y="1445260"/>
            <a:ext cx="1956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处理浏览器请求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16645" y="3165475"/>
            <a:ext cx="2870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将处理结果返回给浏览器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58740" y="3249930"/>
            <a:ext cx="191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发送</a:t>
            </a:r>
            <a:r>
              <a:rPr lang="en-US" altLang="zh-CN"/>
              <a:t>”</a:t>
            </a:r>
            <a:r>
              <a:rPr lang="zh-CN" altLang="en-US"/>
              <a:t>响应报文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79195" y="2543175"/>
            <a:ext cx="264223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解析浏览器返回的内容</a:t>
            </a:r>
            <a:endParaRPr lang="zh-CN" altLang="en-US"/>
          </a:p>
          <a:p>
            <a:r>
              <a:rPr lang="zh-CN" altLang="en-US"/>
              <a:t>呈现给用户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28470" y="63817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江哥的电脑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288145" y="662305"/>
            <a:ext cx="1049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127.0.0.1</a:t>
            </a:r>
            <a:endParaRPr lang="en-US" altLang="zh-C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bldLvl="0" animBg="1"/>
      <p:bldP spid="5" grpId="0" bldLvl="0" animBg="1"/>
      <p:bldP spid="13" grpId="0"/>
      <p:bldP spid="6" grpId="0" bldLvl="0" animBg="1"/>
      <p:bldP spid="2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5975" y="1296670"/>
            <a:ext cx="3987800" cy="311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1975" y="4398645"/>
            <a:ext cx="1779270" cy="86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86470" y="1169670"/>
            <a:ext cx="3096895" cy="34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44575" y="1457325"/>
            <a:ext cx="3395345" cy="2483687"/>
            <a:chOff x="1645" y="2295"/>
            <a:chExt cx="4152" cy="2969"/>
          </a:xfrm>
          <a:solidFill>
            <a:schemeClr val="accent6"/>
          </a:solidFill>
        </p:grpSpPr>
        <p:sp>
          <p:nvSpPr>
            <p:cNvPr id="7" name="矩形 6"/>
            <p:cNvSpPr/>
            <p:nvPr/>
          </p:nvSpPr>
          <p:spPr>
            <a:xfrm>
              <a:off x="1645" y="2295"/>
              <a:ext cx="4152" cy="29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66" y="2448"/>
              <a:ext cx="3860" cy="1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4300220" y="2045970"/>
            <a:ext cx="428752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427220" y="2867660"/>
            <a:ext cx="415925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79500" y="1558290"/>
            <a:ext cx="3724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http://127.0.0.1:80/www/02-get.html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5079365" y="1321435"/>
            <a:ext cx="191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发送</a:t>
            </a:r>
            <a:r>
              <a:rPr lang="en-US" altLang="zh-CN"/>
              <a:t>”</a:t>
            </a:r>
            <a:r>
              <a:rPr lang="zh-CN" altLang="en-US"/>
              <a:t>请求报文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789035" y="1445260"/>
            <a:ext cx="1956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处理浏览器请求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89035" y="2741295"/>
            <a:ext cx="3496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将</a:t>
            </a:r>
            <a:r>
              <a:rPr lang="en-US"/>
              <a:t>02-get.html</a:t>
            </a:r>
            <a:r>
              <a:rPr lang="zh-CN" altLang="en-US"/>
              <a:t>网页返回给浏览器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36515" y="2512060"/>
            <a:ext cx="191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发送</a:t>
            </a:r>
            <a:r>
              <a:rPr lang="en-US" altLang="zh-CN"/>
              <a:t>”</a:t>
            </a:r>
            <a:r>
              <a:rPr lang="zh-CN" altLang="en-US"/>
              <a:t>响应报文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79195" y="2543175"/>
            <a:ext cx="340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解析</a:t>
            </a:r>
            <a:r>
              <a:rPr lang="en-US" altLang="zh-CN"/>
              <a:t>02-get.html</a:t>
            </a:r>
            <a:r>
              <a:rPr lang="zh-CN" altLang="en-US"/>
              <a:t>呈现给用户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28470" y="63817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江哥的电脑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288145" y="662305"/>
            <a:ext cx="1506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WAMP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01480" y="1813560"/>
            <a:ext cx="1833245" cy="316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02-get.html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79195" y="1895475"/>
            <a:ext cx="3724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http://127.0.0.1:80/www/</a:t>
            </a:r>
            <a:endParaRPr lang="en-US" altLang="zh-CN" sz="1600"/>
          </a:p>
          <a:p>
            <a:r>
              <a:rPr lang="en-US" altLang="zh-CN" sz="1600"/>
              <a:t>02-get.html?name=lnj&amp;pwd=123456</a:t>
            </a:r>
            <a:endParaRPr lang="en-US" altLang="zh-CN" sz="16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300220" y="2306320"/>
            <a:ext cx="428752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8145" y="2226945"/>
            <a:ext cx="1833245" cy="316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02-get.php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8789035" y="3348990"/>
            <a:ext cx="3884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将</a:t>
            </a:r>
            <a:r>
              <a:rPr lang="en-US"/>
              <a:t>02-get.php</a:t>
            </a:r>
            <a:r>
              <a:rPr lang="zh-CN" altLang="en-US"/>
              <a:t>执行结果</a:t>
            </a:r>
            <a:r>
              <a:rPr lang="zh-CN" altLang="en-US"/>
              <a:t>返回给浏览器</a:t>
            </a:r>
            <a:endParaRPr lang="zh-CN" altLang="en-US"/>
          </a:p>
        </p:txBody>
      </p:sp>
      <p:cxnSp>
        <p:nvCxnSpPr>
          <p:cNvPr id="23" name="直接箭头连接符 22"/>
          <p:cNvCxnSpPr>
            <a:endCxn id="26" idx="3"/>
          </p:cNvCxnSpPr>
          <p:nvPr/>
        </p:nvCxnSpPr>
        <p:spPr>
          <a:xfrm flipH="1" flipV="1">
            <a:off x="4481830" y="3671570"/>
            <a:ext cx="41814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135880" y="3171190"/>
            <a:ext cx="191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发送</a:t>
            </a:r>
            <a:r>
              <a:rPr lang="en-US" altLang="zh-CN"/>
              <a:t>”</a:t>
            </a:r>
            <a:r>
              <a:rPr lang="zh-CN" altLang="en-US"/>
              <a:t>响应报文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079500" y="3348990"/>
            <a:ext cx="3402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解析</a:t>
            </a:r>
            <a:r>
              <a:rPr lang="en-US" altLang="zh-CN"/>
              <a:t>02-get.php</a:t>
            </a:r>
            <a:r>
              <a:rPr lang="zh-CN" altLang="en-US"/>
              <a:t>执行结果</a:t>
            </a:r>
            <a:endParaRPr lang="zh-CN" altLang="en-US"/>
          </a:p>
          <a:p>
            <a:r>
              <a:rPr lang="zh-CN" altLang="en-US"/>
              <a:t>呈现给用户</a:t>
            </a:r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bldLvl="0" animBg="1"/>
      <p:bldP spid="5" grpId="0" bldLvl="0" animBg="1"/>
      <p:bldP spid="13" grpId="0"/>
      <p:bldP spid="6" grpId="0" animBg="1"/>
      <p:bldP spid="20" grpId="0"/>
      <p:bldP spid="16" grpId="0"/>
      <p:bldP spid="2" grpId="0" animBg="1"/>
      <p:bldP spid="2" grpId="1" bldLvl="0" animBg="1"/>
      <p:bldP spid="21" grpId="0" animBg="1"/>
      <p:bldP spid="21" grpId="1" bldLvl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0900" y="2621280"/>
            <a:ext cx="2073910" cy="290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我的电脑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30845" y="2621280"/>
            <a:ext cx="2073910" cy="290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41320" y="3408680"/>
            <a:ext cx="5089525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941320" y="4716145"/>
            <a:ext cx="502920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0900" y="2621280"/>
            <a:ext cx="2073910" cy="290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我的电脑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30845" y="2621280"/>
            <a:ext cx="2073910" cy="290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3870" y="414020"/>
            <a:ext cx="2073910" cy="290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其它人的电脑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934335" y="1639570"/>
            <a:ext cx="1342390" cy="209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410960" y="1449705"/>
            <a:ext cx="1623060" cy="2424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370955" y="2431415"/>
            <a:ext cx="1592580" cy="254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924810" y="2571750"/>
            <a:ext cx="1351915" cy="209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Jonathan_Lee</dc:creator>
  <cp:lastModifiedBy>Water</cp:lastModifiedBy>
  <cp:revision>8</cp:revision>
  <dcterms:created xsi:type="dcterms:W3CDTF">2016-08-14T13:40:00Z</dcterms:created>
  <dcterms:modified xsi:type="dcterms:W3CDTF">2018-05-07T11:39:45Z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