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13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1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6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08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5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14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80EDC2-61B9-46AF-B06C-8661D79F9D3C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8DBDF7-338E-496F-98BF-5E91CB9FD0E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 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"Интерпретатор" — это поведенческий шаблон проектирования, предназначенный для интерпретации предложений, написанных на некотором языке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Основная задача состоит в том, чтобы определить грамматику языка и разработать механизм для перевода строк, соответствующих этой грамматике, в команды или действия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основная цель — облегчить процесс понимания и исполнения выражений, представленных в форме, соответствующей определенной грамматике. Вместо написания сложного парсера для каждой новой задачи, паттерн "Интерпретатор" предлагает универсальный подход к обработке различных типов выражений, предоставляя гибкий и модульный способ работы с грамматиками.</a:t>
            </a:r>
          </a:p>
        </p:txBody>
      </p:sp>
    </p:spTree>
    <p:extLst>
      <p:ext uri="{BB962C8B-B14F-4D97-AF65-F5344CB8AC3E}">
        <p14:creationId xmlns:p14="http://schemas.microsoft.com/office/powerpoint/2010/main" val="41256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Представьте, что вам нужно создать систему, способную понимать и обрабатывать запросы, представленные на определенном языке. Например, это может быть система команд для калькулятора, языковая среда программирования или любой другой инструмент, работающий с языком запросов. Вам необходимо обеспечить удобный и эффективный способ анализа и исполнения этих запросов. Здесь и приходит на помощь паттерн "Интерпретатор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проблему интерпретации сложных выражений, паттерн "Интерпретатор" предлагает разбить выражения на отдельные составляющие и обрабатывать их последовательно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этого создается набор классов, каждый из которых представляет определенный фрагмент выражения. Эти классы работают совместно, интерпретируя общее выражение согласно правилам заданной грамматики.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паттерна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55819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AbstractExpression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(Абстрактное Выражение):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абстрактный интерфейс для всех узлов синтаксического дерева. Обычно содержит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принимает контекст и возвращает результат интерпретации.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TerminalExpression (Терминальное Выражение):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терминальный узел синтаксического дерева. Эти узлы обрабатывают конкретные данные и возвращают результаты.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NonterminalExpression (Нетерминальное Выражение):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промежуточные узлы синтаксического дерева. Они объединяют и интерпретируют несколько выражений.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(Контекст):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глобальную информацию, необходимую для интерпретации. Контекст передается каждому узлу дерева и используется для передачи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(Клиент):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Собирает синтаксическое дерево и вызывает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начала процесса интерпретации.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553" y="2019044"/>
            <a:ext cx="604921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727" y="1819886"/>
            <a:ext cx="3280665" cy="44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Легко добавить новые правила грамматики, просто создавая новые классы выражений.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Модульность: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Разделение обязанностей между классами делает код более понятным и поддерживаемым.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Возможность добавления новых операторов или правил без изменения существующих классов.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Повторное использование: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Классы выражений могут использоваться повторно в разных контекстах.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5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реализации: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Создание сложной грамматики требует значительных усилий и ресурсов.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 мере увеличения количества выражений производительность может ухудшаться.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модификация большого числа классов выражений может стать трудоемкой задачей.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"Интерпретатор" — мощный инструмент для работы с грамматиками и интерпретацией выражений. Он особенно полезен в случаях, когда требуется интерпретировать язык с простыми правилами. Тем не менее, его применение требует внимательного подхода к проектированию и реализации, учитывая возможные сложности и ограничения.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480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Ретро</vt:lpstr>
      <vt:lpstr>Паттерн  Интерпретатор</vt:lpstr>
      <vt:lpstr>Определение и цель</vt:lpstr>
      <vt:lpstr>Проблематика</vt:lpstr>
      <vt:lpstr>Структура паттерна</vt:lpstr>
      <vt:lpstr>UML-диаграмма</vt:lpstr>
      <vt:lpstr>Пример кода на Python и C++</vt:lpstr>
      <vt:lpstr>Преимущества</vt:lpstr>
      <vt:lpstr>Недостатки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 Интерпретатор</dc:title>
  <dc:creator>PYst</dc:creator>
  <cp:lastModifiedBy>PYst</cp:lastModifiedBy>
  <cp:revision>7</cp:revision>
  <dcterms:created xsi:type="dcterms:W3CDTF">2025-02-24T15:24:41Z</dcterms:created>
  <dcterms:modified xsi:type="dcterms:W3CDTF">2025-02-24T16:22:25Z</dcterms:modified>
</cp:coreProperties>
</file>