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7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1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7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89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83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37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16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95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4AB83F-18E9-46D5-BE46-B83BF6283519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FD24B1-910D-4972-890C-F7C68B3339B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4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Компоновщик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и 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4314" y="1845734"/>
            <a:ext cx="10058400" cy="402336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Компоновщик (Composite)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поведенческий паттерн, который объединяет объекты в древовидную структуру для представления части-целого иерархии. Основная цель паттерна заключается в предоставлении унифицированного интерфейса для работы как с одиночными объектами, так и с целыми композициями этих объектов.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 себе графический редактор, где вы можете добавлять различные фигуры (линии, круги, прямоугольники). Используя паттерн Компоновщик, вы сможете объединять эти фигуры в группы, чтобы манипулировать ими как единым объектом.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82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Представьте себе ситуацию, когда вам нужно управлять различными типами объектов, среди которых есть как отдельные элементы, так и целые группы элементов. Например, в приложении для обработки документов вы можете иметь дело с отдельными абзацами текста, изображениями, таблицами, а также целыми разделами документа, включающими несколько различных компонентов. Как организовать взаимодействие с этими элементами таким образом, чтобы минимизировать дублирование кода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Компоновщик предлагает решение этой проблемы путем введения единого интерфейса для всех элементов системы. Это означает, что независимо от того, имеете ли вы дело с отдельным объектом или группой объектов, операции выполняются единообразно. Клиент взаимодействует с объектами через этот общий интерфейс, не заботясь о деталях реализации отдельных частей.</a:t>
            </a:r>
          </a:p>
        </p:txBody>
      </p:sp>
    </p:spTree>
    <p:extLst>
      <p:ext uri="{BB962C8B-B14F-4D97-AF65-F5344CB8AC3E}">
        <p14:creationId xmlns:p14="http://schemas.microsoft.com/office/powerpoint/2010/main" val="1940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паттерна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(Компонент):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 класс или интерфейс, определяющий общий интерфейс для всех компонентов (как простых, так и сложных).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 (Лист):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Конкретная реализация компонента, представляющая собой простой объект без дочерних элементов.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(Составной компонент):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Класс, содержащий другие компоненты (как Листья, так и другие Составные компоненты), обеспечивая управление этими элементами через единый интерфейс.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(Клиент):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компоненты через интерфейс Component, не зная о конкретной реализации (Лист или Составной компонент).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2717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63" y="2009775"/>
            <a:ext cx="5715000" cy="3695700"/>
          </a:xfrm>
        </p:spPr>
      </p:pic>
    </p:spTree>
    <p:extLst>
      <p:ext uri="{BB962C8B-B14F-4D97-AF65-F5344CB8AC3E}">
        <p14:creationId xmlns:p14="http://schemas.microsoft.com/office/powerpoint/2010/main" val="24930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кода на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C++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855" y="1907809"/>
            <a:ext cx="2718387" cy="4022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283" y="1907809"/>
            <a:ext cx="3181115" cy="44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7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Позволяет легко добавлять новые типы компонентов без изменения существующего кода.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расширения: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Благодаря общему интерфейсу, клиентский код становится проще и легче поддерживать.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Операции применяются ко всей структуре одинаковым образом, независимо от уровня вложенности.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клиента: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Клиенту не нужно беспокоиться о различиях между отдельными элементами и композициями.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2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реализации: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Требуется тщательное проектирование классов и методов для обеспечения корректной работы всей иерархии.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Перегрузка общего интерфейса: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Все методы должны быть реализованы даже для тех компонентов, которым они не нужны.</a:t>
            </a:r>
          </a:p>
          <a:p>
            <a:pPr fontAlgn="base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Усложнение структуры: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Может привести к увеличению сложности программы из-за необходимости учитывать возможные комбинации компонентов.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6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 Компоновщик является мощным инструментом для работы с иерархическими структурами объектов. Он упрощает управление сложными системами, позволяя клиенту взаимодействовать с объектами через единый интерфейс. Однако важно помнить о возможных недостатках и применять этот паттерн там, где действительно необходима работа с иерархией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20287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</TotalTime>
  <Words>477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Ретро</vt:lpstr>
      <vt:lpstr>Паттерн  Компоновщик</vt:lpstr>
      <vt:lpstr>Определение и цель</vt:lpstr>
      <vt:lpstr>Проблематика</vt:lpstr>
      <vt:lpstr>Структура паттерна</vt:lpstr>
      <vt:lpstr>UML-диаграмма</vt:lpstr>
      <vt:lpstr>Пример кода на Python и C++</vt:lpstr>
      <vt:lpstr>Преимущества</vt:lpstr>
      <vt:lpstr>Недостатки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 Компоновщик</dc:title>
  <dc:creator>PYst</dc:creator>
  <cp:lastModifiedBy>PYst</cp:lastModifiedBy>
  <cp:revision>8</cp:revision>
  <dcterms:created xsi:type="dcterms:W3CDTF">2025-02-24T14:41:00Z</dcterms:created>
  <dcterms:modified xsi:type="dcterms:W3CDTF">2025-02-24T15:57:12Z</dcterms:modified>
</cp:coreProperties>
</file>