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2A79-53E3-4B96-B85D-EBA4DA2F42C4}" type="datetimeFigureOut">
              <a:rPr lang="de-DE" smtClean="0"/>
              <a:t>15.05.2014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5467-2D86-436B-820E-0BDF897C6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73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2A79-53E3-4B96-B85D-EBA4DA2F42C4}" type="datetimeFigureOut">
              <a:rPr lang="de-DE" smtClean="0"/>
              <a:t>15.05.2014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5467-2D86-436B-820E-0BDF897C6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82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2A79-53E3-4B96-B85D-EBA4DA2F42C4}" type="datetimeFigureOut">
              <a:rPr lang="de-DE" smtClean="0"/>
              <a:t>15.05.2014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5467-2D86-436B-820E-0BDF897C6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20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2A79-53E3-4B96-B85D-EBA4DA2F42C4}" type="datetimeFigureOut">
              <a:rPr lang="de-DE" smtClean="0"/>
              <a:t>15.05.2014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5467-2D86-436B-820E-0BDF897C6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45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2A79-53E3-4B96-B85D-EBA4DA2F42C4}" type="datetimeFigureOut">
              <a:rPr lang="de-DE" smtClean="0"/>
              <a:t>15.05.2014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5467-2D86-436B-820E-0BDF897C6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35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2A79-53E3-4B96-B85D-EBA4DA2F42C4}" type="datetimeFigureOut">
              <a:rPr lang="de-DE" smtClean="0"/>
              <a:t>15.05.2014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5467-2D86-436B-820E-0BDF897C6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14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2A79-53E3-4B96-B85D-EBA4DA2F42C4}" type="datetimeFigureOut">
              <a:rPr lang="de-DE" smtClean="0"/>
              <a:t>15.05.2014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5467-2D86-436B-820E-0BDF897C6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47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2A79-53E3-4B96-B85D-EBA4DA2F42C4}" type="datetimeFigureOut">
              <a:rPr lang="de-DE" smtClean="0"/>
              <a:t>15.05.2014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5467-2D86-436B-820E-0BDF897C6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68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2A79-53E3-4B96-B85D-EBA4DA2F42C4}" type="datetimeFigureOut">
              <a:rPr lang="de-DE" smtClean="0"/>
              <a:t>15.05.2014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5467-2D86-436B-820E-0BDF897C6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75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2A79-53E3-4B96-B85D-EBA4DA2F42C4}" type="datetimeFigureOut">
              <a:rPr lang="de-DE" smtClean="0"/>
              <a:t>15.05.2014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5467-2D86-436B-820E-0BDF897C6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18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2A79-53E3-4B96-B85D-EBA4DA2F42C4}" type="datetimeFigureOut">
              <a:rPr lang="de-DE" smtClean="0"/>
              <a:t>15.05.2014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5467-2D86-436B-820E-0BDF897C6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21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42A79-53E3-4B96-B85D-EBA4DA2F42C4}" type="datetimeFigureOut">
              <a:rPr lang="de-DE" smtClean="0"/>
              <a:t>15.05.2014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05467-2D86-436B-820E-0BDF897C6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26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EasyNote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Sara </a:t>
            </a:r>
            <a:r>
              <a:rPr lang="de-DE" dirty="0" err="1" smtClean="0"/>
              <a:t>Linseis</a:t>
            </a:r>
            <a:r>
              <a:rPr lang="de-DE" dirty="0" smtClean="0"/>
              <a:t>, Daniel Schmidl, Juliane Pawlow, Alwine Hochschild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907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r>
              <a:rPr lang="de-DE" dirty="0" smtClean="0"/>
              <a:t> Master:	Sara</a:t>
            </a:r>
          </a:p>
          <a:p>
            <a:r>
              <a:rPr lang="de-DE" dirty="0" smtClean="0"/>
              <a:t>Audio Manager:	Alwine</a:t>
            </a:r>
          </a:p>
          <a:p>
            <a:r>
              <a:rPr lang="de-DE" dirty="0" smtClean="0"/>
              <a:t>Präsentator:	Juliane</a:t>
            </a:r>
          </a:p>
          <a:p>
            <a:r>
              <a:rPr lang="de-DE" dirty="0" smtClean="0"/>
              <a:t>QA-Koordinator:	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66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Änderungen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Modi verändert</a:t>
            </a:r>
          </a:p>
          <a:p>
            <a:pPr lvl="1"/>
            <a:r>
              <a:rPr lang="de-DE" dirty="0" smtClean="0"/>
              <a:t>Wärmebild entfernt</a:t>
            </a:r>
          </a:p>
          <a:p>
            <a:pPr lvl="1"/>
            <a:r>
              <a:rPr lang="de-DE" dirty="0" smtClean="0"/>
              <a:t>Taschenlampe hinzugefügt</a:t>
            </a:r>
          </a:p>
          <a:p>
            <a:pPr lvl="1"/>
            <a:r>
              <a:rPr lang="de-DE" dirty="0" smtClean="0"/>
              <a:t>UV Licht hinzugefügt (für Hilfestellungen)</a:t>
            </a:r>
          </a:p>
          <a:p>
            <a:pPr lvl="1"/>
            <a:r>
              <a:rPr lang="de-DE" dirty="0" smtClean="0"/>
              <a:t>Röntgenblick unverändert</a:t>
            </a:r>
          </a:p>
          <a:p>
            <a:r>
              <a:rPr lang="de-DE" dirty="0" smtClean="0"/>
              <a:t>Spielname: „</a:t>
            </a:r>
            <a:r>
              <a:rPr lang="de-DE" smtClean="0"/>
              <a:t>Das Fremde </a:t>
            </a:r>
            <a:r>
              <a:rPr lang="de-DE" dirty="0" smtClean="0"/>
              <a:t>Ich“</a:t>
            </a:r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721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Spieler wacht in dunklem Raum auf</a:t>
            </a:r>
          </a:p>
          <a:p>
            <a:r>
              <a:rPr lang="de-DE" dirty="0" smtClean="0"/>
              <a:t>Gedächtnisverlust</a:t>
            </a:r>
          </a:p>
          <a:p>
            <a:r>
              <a:rPr lang="de-DE" dirty="0" smtClean="0"/>
              <a:t>Findet während des Spiels Hinweise zum Geschehen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	 Spieler hat an Experiment teilgenommen (Nebenwirkung 	Gedächtnisverlust)</a:t>
            </a:r>
          </a:p>
          <a:p>
            <a:r>
              <a:rPr lang="de-DE" dirty="0" smtClean="0"/>
              <a:t>Ende wird nicht verraten ;-)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914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Abhängige Objekte </a:t>
            </a:r>
            <a:r>
              <a:rPr lang="de-DE" dirty="0" smtClean="0">
                <a:sym typeface="Wingdings" panose="05000000000000000000" pitchFamily="2" charset="2"/>
              </a:rPr>
              <a:t> nur in bestimmter Reihenfolge </a:t>
            </a:r>
            <a:r>
              <a:rPr lang="de-DE" dirty="0" err="1" smtClean="0">
                <a:sym typeface="Wingdings" panose="05000000000000000000" pitchFamily="2" charset="2"/>
              </a:rPr>
              <a:t>klickbar</a:t>
            </a:r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Animationen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Zeit und Muße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635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Breitbild</PresentationFormat>
  <Paragraphs>24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Team EasyNote</vt:lpstr>
      <vt:lpstr>Rollenverteilung</vt:lpstr>
      <vt:lpstr>Änderungen</vt:lpstr>
      <vt:lpstr>Story</vt:lpstr>
      <vt:lpstr>Probleme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EasyNote</dc:title>
  <dc:creator>Alwine Hochschild</dc:creator>
  <cp:lastModifiedBy>Alwine Hochschild</cp:lastModifiedBy>
  <cp:revision>6</cp:revision>
  <dcterms:created xsi:type="dcterms:W3CDTF">2014-05-15T14:11:21Z</dcterms:created>
  <dcterms:modified xsi:type="dcterms:W3CDTF">2014-05-15T15:09:03Z</dcterms:modified>
</cp:coreProperties>
</file>