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63" r:id="rId4"/>
    <p:sldId id="259" r:id="rId5"/>
    <p:sldId id="261" r:id="rId6"/>
    <p:sldId id="258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7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8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7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26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62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41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59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07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1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0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0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0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6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8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5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1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36" y="0"/>
            <a:ext cx="12281836" cy="69450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23755" y="350212"/>
            <a:ext cx="5164568" cy="1647922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Das fremde Ich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871363" y="4333009"/>
            <a:ext cx="1974558" cy="2337954"/>
          </a:xfrm>
        </p:spPr>
        <p:txBody>
          <a:bodyPr>
            <a:noAutofit/>
          </a:bodyPr>
          <a:lstStyle/>
          <a:p>
            <a:endParaRPr lang="de-DE" sz="2800" dirty="0" smtClean="0"/>
          </a:p>
          <a:p>
            <a:r>
              <a:rPr lang="de-DE" sz="2800" dirty="0" smtClean="0">
                <a:solidFill>
                  <a:schemeClr val="bg1"/>
                </a:solidFill>
              </a:rPr>
              <a:t>Sprint 3</a:t>
            </a:r>
          </a:p>
          <a:p>
            <a:r>
              <a:rPr lang="de-DE" sz="2800" dirty="0" smtClean="0">
                <a:solidFill>
                  <a:schemeClr val="bg1"/>
                </a:solidFill>
              </a:rPr>
              <a:t>Team </a:t>
            </a:r>
            <a:r>
              <a:rPr lang="de-DE" sz="2800" dirty="0" err="1" smtClean="0">
                <a:solidFill>
                  <a:schemeClr val="bg1"/>
                </a:solidFill>
              </a:rPr>
              <a:t>EasyNote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Fortschritt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Eyetracker</a:t>
            </a:r>
            <a:r>
              <a:rPr lang="de-DE" dirty="0" smtClean="0"/>
              <a:t> eingebaut: Taschenlampenmodus (Spotlight als Kind der Kamera)</a:t>
            </a:r>
          </a:p>
          <a:p>
            <a:pPr marL="0" indent="0">
              <a:buNone/>
            </a:pPr>
            <a:r>
              <a:rPr lang="de-DE" dirty="0" smtClean="0"/>
              <a:t>-&gt; Lösung für Röntgenblick und UV-Modus gefunden: Eventhandler, der zwischen einzelnen Materialien umschalten kann + „Taschenlampe“</a:t>
            </a:r>
            <a:endParaRPr lang="de-DE" dirty="0" smtClean="0"/>
          </a:p>
          <a:p>
            <a:r>
              <a:rPr lang="de-DE" dirty="0" smtClean="0"/>
              <a:t>Keller, Wohnzimmer und Küche ausmodelliert</a:t>
            </a:r>
          </a:p>
          <a:p>
            <a:r>
              <a:rPr lang="de-DE" dirty="0" smtClean="0"/>
              <a:t>Hebelrätsel im Flur mit Gewinnbenachrichtigung (Screenshot)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50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Fortschritt II - Sounds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Ca. Hälfte der Sounds von der Audiogruppe erhalten</a:t>
            </a:r>
          </a:p>
          <a:p>
            <a:r>
              <a:rPr lang="de-DE" dirty="0" smtClean="0"/>
              <a:t> keine Musik -&gt; nochmal Treffen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Wassertropfen, Dampf, Holz sägen, Wecker, Kühlschranksurren, Metallschrank auf/zu, Papierrascheln, Scherben aufsammeln,  Schlüssel, verschlossene Schublade , Spieluhr, tickende Uhr, Tür auf</a:t>
            </a:r>
          </a:p>
          <a:p>
            <a:r>
              <a:rPr lang="de-DE" dirty="0" smtClean="0"/>
              <a:t>Sounds teilweise zu lang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2999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Änderungen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Vorher: </a:t>
            </a:r>
            <a:r>
              <a:rPr lang="de-DE" dirty="0" smtClean="0"/>
              <a:t>mehrere Kameras in einem Raum, Umschalten für verschiedene Perspektiven</a:t>
            </a:r>
          </a:p>
          <a:p>
            <a:pPr marL="0" indent="0">
              <a:buNone/>
            </a:pPr>
            <a:r>
              <a:rPr lang="de-DE" b="1" dirty="0" smtClean="0"/>
              <a:t>Nachher: </a:t>
            </a:r>
            <a:r>
              <a:rPr lang="de-DE" dirty="0" smtClean="0"/>
              <a:t>Nur eine Kamera (main-</a:t>
            </a:r>
            <a:r>
              <a:rPr lang="de-DE" dirty="0" err="1" smtClean="0"/>
              <a:t>camera</a:t>
            </a:r>
            <a:r>
              <a:rPr lang="de-DE" dirty="0" smtClean="0"/>
              <a:t>), deren Position mittels Script verändert wird</a:t>
            </a:r>
          </a:p>
          <a:p>
            <a:pPr marL="0" indent="0">
              <a:buNone/>
            </a:pPr>
            <a:r>
              <a:rPr lang="de-DE" b="1" dirty="0" smtClean="0"/>
              <a:t>Grund: </a:t>
            </a:r>
            <a:r>
              <a:rPr lang="de-DE" dirty="0" smtClean="0"/>
              <a:t>einfacher für </a:t>
            </a:r>
            <a:r>
              <a:rPr lang="de-DE" dirty="0" err="1" smtClean="0"/>
              <a:t>Eyetracker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Umschalten </a:t>
            </a:r>
            <a:r>
              <a:rPr lang="de-DE" dirty="0"/>
              <a:t>mit Tasten 1,2,3.. wird vorerst beibehalten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982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Änderungen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Vorher: </a:t>
            </a:r>
            <a:r>
              <a:rPr lang="de-DE" dirty="0" smtClean="0"/>
              <a:t>Nur die benötigten Modi in einzelnen Räumen vorhanden (z.B. Keller: nur Taschenlampe)</a:t>
            </a:r>
          </a:p>
          <a:p>
            <a:pPr marL="0" indent="0">
              <a:buNone/>
            </a:pPr>
            <a:r>
              <a:rPr lang="de-DE" b="1" dirty="0" smtClean="0"/>
              <a:t>Nachher: </a:t>
            </a:r>
            <a:r>
              <a:rPr lang="de-DE" dirty="0" smtClean="0"/>
              <a:t>Alle Modi </a:t>
            </a:r>
            <a:r>
              <a:rPr lang="de-DE" dirty="0"/>
              <a:t>ü</a:t>
            </a:r>
            <a:r>
              <a:rPr lang="de-DE" dirty="0" smtClean="0"/>
              <a:t>berall verwendbar, aber nicht immer benötigt (Keller: Taschenlampe, UV, Röntgen)</a:t>
            </a:r>
          </a:p>
          <a:p>
            <a:pPr marL="0" indent="0">
              <a:buNone/>
            </a:pPr>
            <a:r>
              <a:rPr lang="de-DE" b="1" dirty="0" smtClean="0"/>
              <a:t>Grund: </a:t>
            </a:r>
            <a:r>
              <a:rPr lang="de-DE" dirty="0" smtClean="0"/>
              <a:t>Erhöhung des Schwierigkeitsgrades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182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Texturen aus Blender in </a:t>
            </a:r>
            <a:r>
              <a:rPr lang="de-DE" dirty="0" err="1" smtClean="0"/>
              <a:t>Unity</a:t>
            </a:r>
            <a:endParaRPr lang="de-DE" dirty="0" smtClean="0"/>
          </a:p>
          <a:p>
            <a:r>
              <a:rPr lang="de-DE" dirty="0" smtClean="0"/>
              <a:t>Probleme mit Blender</a:t>
            </a:r>
          </a:p>
          <a:p>
            <a:r>
              <a:rPr lang="de-DE" dirty="0" smtClean="0"/>
              <a:t>Einbauen der Modi (Dank Martin gelöst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r>
              <a:rPr lang="de-DE" dirty="0" smtClean="0"/>
              <a:t>)</a:t>
            </a:r>
          </a:p>
          <a:p>
            <a:r>
              <a:rPr lang="de-DE" dirty="0" smtClean="0"/>
              <a:t>Denkfehler: Spotlight muss natürlich an selber Position wie Kamera sein um keinen Offset beim </a:t>
            </a:r>
            <a:r>
              <a:rPr lang="de-DE" dirty="0" err="1" smtClean="0"/>
              <a:t>eyetracking</a:t>
            </a:r>
            <a:r>
              <a:rPr lang="de-DE" dirty="0" smtClean="0"/>
              <a:t> zu erzeugen...</a:t>
            </a:r>
          </a:p>
          <a:p>
            <a:r>
              <a:rPr lang="de-DE" dirty="0" smtClean="0"/>
              <a:t>Zeitmanagement (Klausuren, andere Projekte…) 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99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wir geplant hatten…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Inventar einbauen: durch Zeitmangel leider nicht mehr möglich</a:t>
            </a:r>
          </a:p>
          <a:p>
            <a:r>
              <a:rPr lang="de-DE" dirty="0" smtClean="0"/>
              <a:t>(Screenshot)</a:t>
            </a:r>
          </a:p>
          <a:p>
            <a:r>
              <a:rPr lang="de-DE" dirty="0" smtClean="0"/>
              <a:t>Fast alle Räume einbauen: Jeder hat sich jetzt nur auf einen Raum konzentriert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98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Materialien ausarbeiten für UV und Röntgen</a:t>
            </a:r>
            <a:endParaRPr lang="de-DE" dirty="0" smtClean="0"/>
          </a:p>
          <a:p>
            <a:r>
              <a:rPr lang="de-DE" dirty="0" smtClean="0"/>
              <a:t>Menü/Inventar einbauen</a:t>
            </a:r>
          </a:p>
          <a:p>
            <a:r>
              <a:rPr lang="de-DE" dirty="0"/>
              <a:t>Rätsel </a:t>
            </a:r>
            <a:r>
              <a:rPr lang="de-DE" dirty="0" smtClean="0"/>
              <a:t>fertigstellen</a:t>
            </a:r>
          </a:p>
          <a:p>
            <a:r>
              <a:rPr lang="de-DE" smtClean="0"/>
              <a:t>Insgesamt: FERTIG MACHEN</a:t>
            </a:r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54967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285</Words>
  <Application>Microsoft Office PowerPoint</Application>
  <PresentationFormat>Breitbild</PresentationFormat>
  <Paragraphs>39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Parallax</vt:lpstr>
      <vt:lpstr>Das fremde Ich</vt:lpstr>
      <vt:lpstr>Fortschritt I</vt:lpstr>
      <vt:lpstr>Fortschritt II - Sounds</vt:lpstr>
      <vt:lpstr>Änderungen I</vt:lpstr>
      <vt:lpstr>Änderungen II</vt:lpstr>
      <vt:lpstr>Probleme</vt:lpstr>
      <vt:lpstr>Was wir geplant hatten…</vt:lpstr>
      <vt:lpstr>Nächste Schritte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fremde Ich</dc:title>
  <dc:creator>Juliane Pawlow</dc:creator>
  <cp:lastModifiedBy>Juliane Pawlow</cp:lastModifiedBy>
  <cp:revision>8</cp:revision>
  <dcterms:created xsi:type="dcterms:W3CDTF">2014-06-12T13:41:08Z</dcterms:created>
  <dcterms:modified xsi:type="dcterms:W3CDTF">2014-07-10T10:36:15Z</dcterms:modified>
</cp:coreProperties>
</file>