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7"/>
  </p:notesMasterIdLst>
  <p:sldIdLst>
    <p:sldId id="257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- 12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59" y="1251403"/>
            <a:ext cx="6662110" cy="54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02" y="2143477"/>
            <a:ext cx="742101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1324403"/>
            <a:ext cx="6217560" cy="53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56" y="1421784"/>
            <a:ext cx="727811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Writing Good Test Cases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20271" y="896387"/>
            <a:ext cx="10254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far as possible, write test cases in such a way that you test only one thing at a time. Do not overlap or complicate test cases. Attempt to make your test cases ‘atomic’.</a:t>
            </a:r>
          </a:p>
          <a:p>
            <a:r>
              <a:rPr lang="en-US" sz="2400" dirty="0" smtClean="0"/>
              <a:t>Ensure </a:t>
            </a:r>
            <a:r>
              <a:rPr lang="en-US" sz="2400" dirty="0"/>
              <a:t>that all positive scenarios and negative scenarios are covered.</a:t>
            </a:r>
          </a:p>
          <a:p>
            <a:r>
              <a:rPr lang="en-US" sz="2400" b="1" dirty="0"/>
              <a:t>    Language:</a:t>
            </a:r>
          </a:p>
          <a:p>
            <a:r>
              <a:rPr lang="en-US" sz="2400" dirty="0"/>
              <a:t>        Write in simple and easy to understand language.</a:t>
            </a:r>
          </a:p>
          <a:p>
            <a:r>
              <a:rPr lang="en-US" sz="2400" dirty="0"/>
              <a:t>        Use active voice: Do this, do that.</a:t>
            </a:r>
          </a:p>
          <a:p>
            <a:r>
              <a:rPr lang="en-US" sz="2400" dirty="0"/>
              <a:t>        Use exact and consistent names (of forms, fields,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Characteristics of a good test case:</a:t>
            </a:r>
          </a:p>
          <a:p>
            <a:r>
              <a:rPr lang="en-US" sz="2400" dirty="0"/>
              <a:t>        Accurate: Exacts the purpose.</a:t>
            </a:r>
          </a:p>
          <a:p>
            <a:r>
              <a:rPr lang="en-US" sz="2400" dirty="0"/>
              <a:t>        Economical: No unnecessary steps or words.</a:t>
            </a:r>
          </a:p>
          <a:p>
            <a:r>
              <a:rPr lang="en-US" sz="2400" dirty="0"/>
              <a:t>        Traceable: Capable of being traced to requirements.</a:t>
            </a:r>
          </a:p>
          <a:p>
            <a:r>
              <a:rPr lang="en-US" sz="2400" dirty="0"/>
              <a:t>        Repeatable: Can be used to perform the test over and over.</a:t>
            </a:r>
          </a:p>
          <a:p>
            <a:r>
              <a:rPr lang="en-US" sz="2400" dirty="0"/>
              <a:t>        Reusable: Can be reused if necessary.</a:t>
            </a:r>
          </a:p>
        </p:txBody>
      </p:sp>
    </p:spTree>
    <p:extLst>
      <p:ext uri="{BB962C8B-B14F-4D97-AF65-F5344CB8AC3E}">
        <p14:creationId xmlns:p14="http://schemas.microsoft.com/office/powerpoint/2010/main" val="39193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Acceptance Testing Process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6670" y="1731413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8.11 Acceptance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0" y="2578200"/>
            <a:ext cx="10103465" cy="17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Acceptance </a:t>
            </a:r>
            <a:r>
              <a:rPr lang="en-US" b="1" dirty="0" smtClean="0"/>
              <a:t>Testing Process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6670" y="1731413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1294" y="1574443"/>
            <a:ext cx="1014211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Define acceptance criteria </a:t>
            </a:r>
            <a:r>
              <a:rPr lang="en-US" dirty="0" smtClean="0"/>
              <a:t>– functional completeness, correctness, data recovery</a:t>
            </a:r>
          </a:p>
          <a:p>
            <a:r>
              <a:rPr lang="en-US" b="1" dirty="0" smtClean="0"/>
              <a:t>Plan </a:t>
            </a:r>
            <a:r>
              <a:rPr lang="en-US" b="1" dirty="0"/>
              <a:t>acceptance testing </a:t>
            </a:r>
            <a:r>
              <a:rPr lang="en-US" dirty="0" smtClean="0"/>
              <a:t>– resources</a:t>
            </a:r>
            <a:r>
              <a:rPr lang="en-US" dirty="0"/>
              <a:t>, time, </a:t>
            </a:r>
            <a:r>
              <a:rPr lang="en-US" dirty="0" smtClean="0"/>
              <a:t>budget, testing schedule</a:t>
            </a:r>
          </a:p>
          <a:p>
            <a:r>
              <a:rPr lang="en-US" b="1" dirty="0" smtClean="0"/>
              <a:t>Derive </a:t>
            </a:r>
            <a:r>
              <a:rPr lang="en-US" b="1" dirty="0"/>
              <a:t>acceptance tests </a:t>
            </a:r>
            <a:r>
              <a:rPr lang="en-US" dirty="0"/>
              <a:t>– </a:t>
            </a:r>
            <a:r>
              <a:rPr lang="en-US" dirty="0" smtClean="0"/>
              <a:t>tests have </a:t>
            </a:r>
            <a:r>
              <a:rPr lang="en-US" dirty="0"/>
              <a:t>to be designed to check whether or not a system is acceptable</a:t>
            </a:r>
            <a:endParaRPr lang="en-US" dirty="0" smtClean="0"/>
          </a:p>
          <a:p>
            <a:r>
              <a:rPr lang="en-US" b="1" dirty="0" smtClean="0"/>
              <a:t>Run acceptance tests </a:t>
            </a:r>
            <a:r>
              <a:rPr lang="en-US" dirty="0" smtClean="0"/>
              <a:t>– execute acceptance tests</a:t>
            </a:r>
          </a:p>
          <a:p>
            <a:r>
              <a:rPr lang="en-US" b="1" dirty="0" smtClean="0"/>
              <a:t>Negotiate </a:t>
            </a:r>
            <a:r>
              <a:rPr lang="en-US" b="1" dirty="0"/>
              <a:t>test results </a:t>
            </a:r>
            <a:r>
              <a:rPr lang="en-US" dirty="0"/>
              <a:t>– the developer and </a:t>
            </a:r>
            <a:r>
              <a:rPr lang="en-US" dirty="0" smtClean="0"/>
              <a:t>the customer </a:t>
            </a:r>
            <a:r>
              <a:rPr lang="en-US" dirty="0"/>
              <a:t>have to negotiate to decide if the system is good enough</a:t>
            </a:r>
            <a:endParaRPr lang="en-US" dirty="0" smtClean="0"/>
          </a:p>
          <a:p>
            <a:r>
              <a:rPr lang="en-US" b="1" dirty="0"/>
              <a:t>Reject/accept system </a:t>
            </a:r>
            <a:r>
              <a:rPr lang="en-US" dirty="0"/>
              <a:t>– meeting between the </a:t>
            </a:r>
            <a:r>
              <a:rPr lang="en-US" dirty="0" smtClean="0"/>
              <a:t>developers and </a:t>
            </a:r>
            <a:r>
              <a:rPr lang="en-US" dirty="0"/>
              <a:t>the customer to decide on whether or not the system should be accepted.</a:t>
            </a:r>
          </a:p>
        </p:txBody>
      </p:sp>
    </p:spTree>
    <p:extLst>
      <p:ext uri="{BB962C8B-B14F-4D97-AF65-F5344CB8AC3E}">
        <p14:creationId xmlns:p14="http://schemas.microsoft.com/office/powerpoint/2010/main" val="1864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56439" y="623831"/>
            <a:ext cx="1065082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Acceptance Criteria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6670" y="1731413"/>
            <a:ext cx="9530366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0180" y="6704079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5688" y="1749122"/>
            <a:ext cx="1014211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Competitive edge </a:t>
            </a:r>
            <a:r>
              <a:rPr lang="en-US" dirty="0"/>
              <a:t>– The system must provide a distinct advantage over </a:t>
            </a:r>
            <a:r>
              <a:rPr lang="en-US" dirty="0" smtClean="0"/>
              <a:t>existing methods </a:t>
            </a:r>
            <a:r>
              <a:rPr lang="en-US" dirty="0"/>
              <a:t>and competing products through innovative features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Usability</a:t>
            </a:r>
            <a:r>
              <a:rPr lang="en-US" dirty="0" smtClean="0"/>
              <a:t> </a:t>
            </a:r>
            <a:r>
              <a:rPr lang="en-US" dirty="0"/>
              <a:t>– How easy it is to use the system and how easy it </a:t>
            </a:r>
            <a:r>
              <a:rPr lang="en-US" dirty="0" smtClean="0"/>
              <a:t>is to </a:t>
            </a:r>
            <a:r>
              <a:rPr lang="en-US" dirty="0"/>
              <a:t>learn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Performance </a:t>
            </a:r>
            <a:r>
              <a:rPr lang="en-US" dirty="0" smtClean="0"/>
              <a:t>– response time, execution time, throughput, latency</a:t>
            </a:r>
          </a:p>
          <a:p>
            <a:r>
              <a:rPr lang="en-US" b="1" dirty="0" smtClean="0"/>
              <a:t>Reliability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/>
              <a:t>The longer a system runs without failure, the more </a:t>
            </a:r>
            <a:r>
              <a:rPr lang="en-US" dirty="0" smtClean="0"/>
              <a:t>reliable it </a:t>
            </a:r>
            <a:r>
              <a:rPr lang="en-US" dirty="0"/>
              <a:t>is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Timeliness </a:t>
            </a:r>
            <a:r>
              <a:rPr lang="en-US" dirty="0"/>
              <a:t>- Time to market is an important aspect of any contractual agreement.</a:t>
            </a:r>
          </a:p>
        </p:txBody>
      </p:sp>
    </p:spTree>
    <p:extLst>
      <p:ext uri="{BB962C8B-B14F-4D97-AF65-F5344CB8AC3E}">
        <p14:creationId xmlns:p14="http://schemas.microsoft.com/office/powerpoint/2010/main" val="23100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5993" y="142763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Test-driven development (TDD) is an approach to program development in which you inter-leave testing and code development.</a:t>
            </a:r>
          </a:p>
          <a:p>
            <a:r>
              <a:rPr lang="en-US" dirty="0" smtClean="0"/>
              <a:t>Tests are written before code and ‘passing’ the tests is the critical driver of development. </a:t>
            </a:r>
          </a:p>
          <a:p>
            <a:r>
              <a:rPr lang="en-US" dirty="0" smtClean="0"/>
              <a:t>You develop code incrementally, along with a test for that increment. You don’t move on to the next increment until the code that you have developed passes its test. </a:t>
            </a:r>
          </a:p>
          <a:p>
            <a:r>
              <a:rPr lang="en-US" dirty="0" smtClean="0"/>
              <a:t>TDD was introduced as part of agile methods such as Extreme Programming. However, it can also be used in plan-driven development processes.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0242" y="815550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Test-driven development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6242" y="6897262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8.9 Test Driven D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2" y="2906703"/>
            <a:ext cx="7971995" cy="23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15543" y="519336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TDD process activities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4478" y="1662336"/>
            <a:ext cx="9614080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 by identifying the increment of functionality that is required. This should normally be small and implementable in a few lines of code.</a:t>
            </a:r>
            <a:endParaRPr lang="en-GB" dirty="0" smtClean="0"/>
          </a:p>
          <a:p>
            <a:r>
              <a:rPr lang="en-US" dirty="0" smtClean="0"/>
              <a:t>Write a test for this functionality and implement this as an automated test. </a:t>
            </a:r>
            <a:endParaRPr lang="en-GB" dirty="0" smtClean="0"/>
          </a:p>
          <a:p>
            <a:r>
              <a:rPr lang="en-US" dirty="0" smtClean="0"/>
              <a:t>Run the test, along with all other tests that have been implemented. Initially, you have not implemented the functionality so the new test will fail. </a:t>
            </a:r>
            <a:endParaRPr lang="en-GB" dirty="0" smtClean="0"/>
          </a:p>
          <a:p>
            <a:r>
              <a:rPr lang="en-US" dirty="0" smtClean="0"/>
              <a:t>Implement the functionality and re-run the test. </a:t>
            </a:r>
            <a:endParaRPr lang="en-GB" dirty="0" smtClean="0"/>
          </a:p>
          <a:p>
            <a:r>
              <a:rPr lang="en-US" dirty="0" smtClean="0"/>
              <a:t>Once all tests run successfully, you move on to implementing the next chunk of functionality.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1543" y="6601048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Benefits of test-driven development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3115" y="1355502"/>
            <a:ext cx="9536805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Code coverage </a:t>
            </a:r>
          </a:p>
          <a:p>
            <a:pPr lvl="1"/>
            <a:r>
              <a:rPr lang="en-US" dirty="0" smtClean="0"/>
              <a:t>Every code segment that you write has at least one associated test so all code written has at least one test.</a:t>
            </a:r>
            <a:endParaRPr lang="en-GB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Regression testing </a:t>
            </a:r>
          </a:p>
          <a:p>
            <a:pPr lvl="1"/>
            <a:r>
              <a:rPr lang="en-US" dirty="0" smtClean="0"/>
              <a:t>A regression test suite is developed incrementally as a program is developed. </a:t>
            </a:r>
            <a:endParaRPr lang="en-GB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Simplified debugging </a:t>
            </a:r>
          </a:p>
          <a:p>
            <a:pPr lvl="1"/>
            <a:r>
              <a:rPr lang="en-US" dirty="0" smtClean="0"/>
              <a:t>When a test fails, it should be obvious where the problem lies. The newly written code needs to be checked and modified. </a:t>
            </a:r>
            <a:endParaRPr lang="en-GB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System documentation </a:t>
            </a:r>
          </a:p>
          <a:p>
            <a:pPr lvl="1"/>
            <a:r>
              <a:rPr lang="en-US" dirty="0" smtClean="0"/>
              <a:t>The tests themselves are a form of documentation that describe what the code should be doing.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2512" y="583731"/>
            <a:ext cx="862240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5311" y="1610822"/>
            <a:ext cx="9536805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A test case is a set of conditions or variables under which a tester will determine whether a system under test satisfies requirements or works </a:t>
            </a:r>
            <a:r>
              <a:rPr lang="en-US" dirty="0" smtClean="0">
                <a:solidFill>
                  <a:srgbClr val="000000"/>
                </a:solidFill>
              </a:rPr>
              <a:t>correctly </a:t>
            </a:r>
            <a:r>
              <a:rPr lang="en-US" dirty="0"/>
              <a:t>for a particular test </a:t>
            </a:r>
            <a:r>
              <a:rPr lang="en-US" dirty="0" smtClean="0"/>
              <a:t>scenario.</a:t>
            </a:r>
          </a:p>
          <a:p>
            <a:r>
              <a:rPr lang="en-US" dirty="0"/>
              <a:t>The process of developing test cases can also help find problems in the requirements or design of an application</a:t>
            </a:r>
            <a:r>
              <a:rPr lang="en-US" dirty="0" smtClean="0"/>
              <a:t>.</a:t>
            </a:r>
          </a:p>
          <a:p>
            <a:r>
              <a:rPr lang="en-US" dirty="0"/>
              <a:t>You can not write every test case in document, many test cases emerges while real testing but having a test case document provides a starting point to tester and also it helps in testing major requirements.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513" y="6665443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5201</TotalTime>
  <Words>744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258</cp:revision>
  <dcterms:created xsi:type="dcterms:W3CDTF">2017-06-03T19:16:25Z</dcterms:created>
  <dcterms:modified xsi:type="dcterms:W3CDTF">2017-08-09T06:19:54Z</dcterms:modified>
</cp:coreProperties>
</file>