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6"/>
  </p:notesMasterIdLst>
  <p:sldIdLst>
    <p:sldId id="257" r:id="rId2"/>
    <p:sldId id="301" r:id="rId3"/>
    <p:sldId id="302" r:id="rId4"/>
    <p:sldId id="303" r:id="rId5"/>
    <p:sldId id="304" r:id="rId6"/>
    <p:sldId id="300" r:id="rId7"/>
    <p:sldId id="306" r:id="rId8"/>
    <p:sldId id="307" r:id="rId9"/>
    <p:sldId id="305" r:id="rId10"/>
    <p:sldId id="308" r:id="rId11"/>
    <p:sldId id="309" r:id="rId12"/>
    <p:sldId id="310" r:id="rId13"/>
    <p:sldId id="31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CC30D-2617-4E1C-8205-A928191C62AA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6D2FA-EE92-4FC3-944D-526C7CC99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6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F85B87-EDED-449B-84C9-7613BD0AC446}" type="datetime1">
              <a:rPr lang="en-US" smtClean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5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A22-9185-45C9-BDFD-DC693A044605}" type="datetime1">
              <a:rPr lang="en-US" smtClean="0"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9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4FF7-D4ED-439B-A184-60D114AE4D19}" type="datetime1">
              <a:rPr lang="en-US" smtClean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0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136-10E6-456E-BF64-2AFF1952F9B5}" type="datetime1">
              <a:rPr lang="en-US" smtClean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2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049-4EA5-4933-89EA-BB3F8162735C}" type="datetime1">
              <a:rPr lang="en-US" smtClean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1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E9B0-63FF-478C-8E51-050527DA7C98}" type="datetime1">
              <a:rPr lang="en-US" smtClean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51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F34B-5D4F-4896-B3A3-9B86016B0D6A}" type="datetime1">
              <a:rPr lang="en-US" smtClean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2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07F-2DBF-43E6-959A-E3E485B66295}" type="datetime1">
              <a:rPr lang="en-US" smtClean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47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2B24-6473-46E1-8215-6AA098F412EA}" type="datetime1">
              <a:rPr lang="en-US" smtClean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CB6-8EF5-4823-A4F9-7729D785E5D6}" type="datetime1">
              <a:rPr lang="en-US" smtClean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998-5313-49E1-8F9C-8423479F67BE}" type="datetime1">
              <a:rPr lang="en-US" smtClean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7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D1E3-5CF6-43C0-9CF4-33D902BA04EF}" type="datetime1">
              <a:rPr lang="en-US" smtClean="0"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AC65-5E49-40B3-9A26-4F73CEBBE65A}" type="datetime1">
              <a:rPr lang="en-US" smtClean="0"/>
              <a:t>8/22/2017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9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4DEF-27C4-4C84-BE0C-537E6087F22A}" type="datetime1">
              <a:rPr lang="en-US" smtClean="0"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771-B1CB-4620-A8A8-14BA79B45B3B}" type="datetime1">
              <a:rPr lang="en-US" smtClean="0"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B579-F470-4AEE-98FF-302C08D4E55A}" type="datetime1">
              <a:rPr lang="en-US" smtClean="0"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7F8B-E810-4CD9-B3DA-9062B23A2C04}" type="datetime1">
              <a:rPr lang="en-US" smtClean="0"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8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499E4C-8955-48DC-9E38-A29BC5103981}" type="datetime1">
              <a:rPr lang="en-US" smtClean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software-quality-assurance-test-audit-review-makes-your-life-easy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463" y="1442434"/>
            <a:ext cx="96333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sz="4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</a:t>
            </a:r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Quality Assurance </a:t>
            </a:r>
          </a:p>
          <a:p>
            <a:pPr algn="ctr"/>
            <a:endParaRPr lang="en-US" sz="48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CSE-453</a:t>
            </a:r>
            <a:endParaRPr lang="en-US" sz="3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Intake 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26 </a:t>
            </a:r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- 14</a:t>
            </a:r>
            <a:endParaRPr lang="en-US" sz="36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48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009105" y="702402"/>
            <a:ext cx="8364827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Develop SQA Plan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71598" y="1729492"/>
            <a:ext cx="9408017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SQA Plan, the Test Manager should do as following 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69" y="2428427"/>
            <a:ext cx="8741115" cy="31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009105" y="702402"/>
            <a:ext cx="8364827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Develop SQA Plan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71598" y="1729492"/>
            <a:ext cx="9408017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Step 1.1) Identify the role and responsibilities of SQA team</a:t>
            </a:r>
          </a:p>
          <a:p>
            <a:r>
              <a:rPr lang="en-US" dirty="0"/>
              <a:t>In a project team, every member must have responsibility for the quality of his or her work.  Each person has to make sure their work meet the QA criteria. </a:t>
            </a:r>
          </a:p>
          <a:p>
            <a:r>
              <a:rPr lang="en-US" dirty="0"/>
              <a:t>The SQA team is the group of person who plays the </a:t>
            </a:r>
            <a:r>
              <a:rPr lang="en-US" b="1" dirty="0"/>
              <a:t>major role in</a:t>
            </a:r>
            <a:r>
              <a:rPr lang="en-US" dirty="0"/>
              <a:t> the project. Without QA, no business will run successfully. Therefore, the Test Manager has to make clear the </a:t>
            </a:r>
            <a:r>
              <a:rPr lang="en-US" b="1" dirty="0"/>
              <a:t>responsibility </a:t>
            </a:r>
            <a:r>
              <a:rPr lang="en-US" dirty="0"/>
              <a:t>of each SQA member in SQA </a:t>
            </a:r>
            <a:r>
              <a:rPr lang="en-US" dirty="0" smtClean="0"/>
              <a:t>plan 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009105" y="702402"/>
            <a:ext cx="8364827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Develop SQA Plan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71598" y="1729492"/>
            <a:ext cx="9408017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Review</a:t>
            </a:r>
            <a:r>
              <a:rPr lang="en-US" dirty="0"/>
              <a:t> and </a:t>
            </a:r>
            <a:r>
              <a:rPr lang="en-US" b="1" dirty="0"/>
              <a:t>evaluate</a:t>
            </a:r>
            <a:r>
              <a:rPr lang="en-US" dirty="0"/>
              <a:t> the quality of project activities to meet the QA criteria</a:t>
            </a:r>
          </a:p>
          <a:p>
            <a:r>
              <a:rPr lang="en-US" b="1" dirty="0"/>
              <a:t>Coordinate</a:t>
            </a:r>
            <a:r>
              <a:rPr lang="en-US" dirty="0"/>
              <a:t> with </a:t>
            </a:r>
            <a:r>
              <a:rPr lang="en-US" dirty="0">
                <a:hlinkClick r:id="rId2"/>
              </a:rPr>
              <a:t>management</a:t>
            </a:r>
            <a:r>
              <a:rPr lang="en-US" dirty="0"/>
              <a:t> board and project teams to assess requirements and engage in project review and status meetings.</a:t>
            </a:r>
          </a:p>
          <a:p>
            <a:r>
              <a:rPr lang="en-US" b="1" dirty="0"/>
              <a:t>Design track</a:t>
            </a:r>
            <a:r>
              <a:rPr lang="en-US" dirty="0"/>
              <a:t> and </a:t>
            </a:r>
            <a:r>
              <a:rPr lang="en-US" b="1" dirty="0"/>
              <a:t>collect</a:t>
            </a:r>
            <a:r>
              <a:rPr lang="en-US" dirty="0"/>
              <a:t> metrics to monitor project quality.</a:t>
            </a:r>
          </a:p>
          <a:p>
            <a:r>
              <a:rPr lang="en-US" b="1" dirty="0"/>
              <a:t>Measure</a:t>
            </a:r>
            <a:r>
              <a:rPr lang="en-US" dirty="0"/>
              <a:t> the quality of product; </a:t>
            </a:r>
            <a:r>
              <a:rPr lang="en-US" b="1" dirty="0"/>
              <a:t>ensure</a:t>
            </a:r>
            <a:r>
              <a:rPr lang="en-US" dirty="0"/>
              <a:t> the product meet the customer expectations.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009105" y="702402"/>
            <a:ext cx="8364827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Develop SQA Plan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693570" y="1523430"/>
            <a:ext cx="9408017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example, </a:t>
            </a:r>
            <a:r>
              <a:rPr lang="en-US" dirty="0" smtClean="0"/>
              <a:t>you </a:t>
            </a:r>
            <a:r>
              <a:rPr lang="en-US" dirty="0"/>
              <a:t>can create the list members of </a:t>
            </a:r>
            <a:r>
              <a:rPr lang="en-US" b="1" dirty="0"/>
              <a:t>SQA team</a:t>
            </a:r>
            <a:r>
              <a:rPr lang="en-US" dirty="0"/>
              <a:t> as below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61" y="2009087"/>
            <a:ext cx="9154913" cy="404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3051" y="2550018"/>
            <a:ext cx="754702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60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200" b="1" dirty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3" y="593725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Quality Assurance Criteria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35993" y="1427632"/>
            <a:ext cx="9346844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Below are the Quality assurance criteria against which the software would be evaluated against:</a:t>
            </a:r>
          </a:p>
          <a:p>
            <a:r>
              <a:rPr lang="en-US" dirty="0" smtClean="0"/>
              <a:t>Correctness – the level of accuracy</a:t>
            </a:r>
            <a:endParaRPr lang="en-US" dirty="0"/>
          </a:p>
          <a:p>
            <a:r>
              <a:rPr lang="en-US" dirty="0" smtClean="0"/>
              <a:t>Efficiency – less effort</a:t>
            </a:r>
            <a:endParaRPr lang="en-US" dirty="0"/>
          </a:p>
          <a:p>
            <a:r>
              <a:rPr lang="en-US" dirty="0" smtClean="0"/>
              <a:t>Flexibility – easily modification</a:t>
            </a:r>
            <a:endParaRPr lang="en-US" dirty="0"/>
          </a:p>
          <a:p>
            <a:r>
              <a:rPr lang="en-US" dirty="0" smtClean="0"/>
              <a:t>Integrity – real and undivided data</a:t>
            </a:r>
            <a:endParaRPr lang="en-US" dirty="0"/>
          </a:p>
          <a:p>
            <a:r>
              <a:rPr lang="en-US" dirty="0" smtClean="0"/>
              <a:t>Interoperability – inter operation</a:t>
            </a:r>
            <a:endParaRPr lang="en-US" dirty="0"/>
          </a:p>
          <a:p>
            <a:r>
              <a:rPr lang="en-US" dirty="0" smtClean="0"/>
              <a:t>Maintainability – repair action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73590" y="2276005"/>
            <a:ext cx="5467083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Portability – easily movable</a:t>
            </a:r>
            <a:endParaRPr lang="en-US" dirty="0"/>
          </a:p>
          <a:p>
            <a:r>
              <a:rPr lang="en-US" dirty="0" smtClean="0"/>
              <a:t>Reliability – low failure rate</a:t>
            </a:r>
            <a:endParaRPr lang="en-US" dirty="0"/>
          </a:p>
          <a:p>
            <a:r>
              <a:rPr lang="en-US" dirty="0" smtClean="0"/>
              <a:t>Reusability – use in similar projects</a:t>
            </a:r>
            <a:endParaRPr lang="en-US" dirty="0"/>
          </a:p>
          <a:p>
            <a:r>
              <a:rPr lang="en-US" dirty="0" smtClean="0"/>
              <a:t>Testability – supports testing in a</a:t>
            </a:r>
          </a:p>
          <a:p>
            <a:pPr marL="0" indent="0">
              <a:buNone/>
            </a:pPr>
            <a:r>
              <a:rPr lang="en-US" dirty="0" smtClean="0"/>
              <a:t> specific test context</a:t>
            </a:r>
            <a:endParaRPr lang="en-US" dirty="0"/>
          </a:p>
          <a:p>
            <a:r>
              <a:rPr lang="en-US" dirty="0" smtClean="0"/>
              <a:t>Usability </a:t>
            </a:r>
            <a:r>
              <a:rPr lang="en-US" smtClean="0"/>
              <a:t>– </a:t>
            </a:r>
            <a:r>
              <a:rPr lang="en-US" smtClean="0"/>
              <a:t>easier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62" y="906283"/>
            <a:ext cx="7572778" cy="51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3" y="593725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is the Test Management Reviews &amp; Audit?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21790" y="2149474"/>
            <a:ext cx="9408017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Management </a:t>
            </a:r>
            <a:r>
              <a:rPr lang="en-US" b="1" dirty="0"/>
              <a:t>Review:</a:t>
            </a:r>
            <a:r>
              <a:rPr lang="en-US" dirty="0"/>
              <a:t> Management Review is also known as Software Quality Assurance or (SQA). It focuses more on the software process rather than the software work products. Quality Assurance is a set of activities designed to ensure that the project manager follows the standard process which is already pre-defined. In other words, Quality Assurance makes sure the Test Manager is doing the right things in the right way.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Audit:</a:t>
            </a:r>
            <a:r>
              <a:rPr lang="en-US" dirty="0"/>
              <a:t> An audit is the examination of the work products and related information to assesses whether the standard process was followed or not. 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3" y="593725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Why </a:t>
            </a:r>
            <a:r>
              <a:rPr lang="en-US" dirty="0"/>
              <a:t>do we need SQA in Test Management process? 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42" y="2585567"/>
            <a:ext cx="9069604" cy="288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79183" y="593725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Why do we need SQA in Test Management process? 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21790" y="1966912"/>
            <a:ext cx="9408017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</a:t>
            </a:r>
            <a:r>
              <a:rPr lang="en-US" dirty="0"/>
              <a:t>Test </a:t>
            </a:r>
            <a:r>
              <a:rPr lang="en-US" dirty="0" smtClean="0"/>
              <a:t>Manager is the </a:t>
            </a:r>
            <a:r>
              <a:rPr lang="en-US" dirty="0"/>
              <a:t>person who takes in charge these activities.</a:t>
            </a:r>
          </a:p>
          <a:p>
            <a:r>
              <a:rPr lang="en-US" dirty="0" smtClean="0"/>
              <a:t>An SQA </a:t>
            </a:r>
            <a:r>
              <a:rPr lang="en-US" dirty="0"/>
              <a:t>auditor is the person who reviews and checks the project management activities are executed to the highest possible </a:t>
            </a:r>
            <a:r>
              <a:rPr lang="en-US" b="1" dirty="0"/>
              <a:t>standard</a:t>
            </a:r>
            <a:r>
              <a:rPr lang="en-US" dirty="0"/>
              <a:t>. Only through the result of this review, the Management Board can evaluate the quality of your project handling. </a:t>
            </a:r>
          </a:p>
          <a:p>
            <a:r>
              <a:rPr lang="en-US" dirty="0"/>
              <a:t>This is the reason why we do need Management Review or SQA in Test Management process. </a:t>
            </a:r>
          </a:p>
          <a:p>
            <a:r>
              <a:rPr lang="en-US" dirty="0"/>
              <a:t>The SQA </a:t>
            </a:r>
            <a:r>
              <a:rPr lang="en-US" dirty="0" smtClean="0"/>
              <a:t>interviews the </a:t>
            </a:r>
            <a:r>
              <a:rPr lang="en-US" dirty="0"/>
              <a:t>Test Manager, to benchmark the project against set standards. 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40546" y="748271"/>
            <a:ext cx="72932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Benefits of SQA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85" y="1681543"/>
            <a:ext cx="6867793" cy="414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397358" y="646091"/>
            <a:ext cx="855801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Software Quality Assurance Activities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79" y="2173825"/>
            <a:ext cx="6784653" cy="380225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90540" y="1582178"/>
            <a:ext cx="9408017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to implement software quality assurance?</a:t>
            </a:r>
          </a:p>
        </p:txBody>
      </p:sp>
    </p:spTree>
    <p:extLst>
      <p:ext uri="{BB962C8B-B14F-4D97-AF65-F5344CB8AC3E}">
        <p14:creationId xmlns:p14="http://schemas.microsoft.com/office/powerpoint/2010/main" val="6117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009105" y="702402"/>
            <a:ext cx="8364827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Develop SQA Plan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71598" y="1729492"/>
            <a:ext cx="9408017" cy="452596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Step </a:t>
            </a:r>
            <a:r>
              <a:rPr lang="en-US" b="1" dirty="0"/>
              <a:t>1) Develop SQA Plan</a:t>
            </a:r>
          </a:p>
          <a:p>
            <a:r>
              <a:rPr lang="en-US" dirty="0"/>
              <a:t>Testing activity needs Test Plan likewise SQA activity also needs</a:t>
            </a:r>
            <a:r>
              <a:rPr lang="en-US" b="1" dirty="0"/>
              <a:t> a plan</a:t>
            </a:r>
            <a:r>
              <a:rPr lang="en-US" dirty="0"/>
              <a:t> which is called </a:t>
            </a:r>
            <a:r>
              <a:rPr lang="en-US" b="1" dirty="0"/>
              <a:t>SQA plan.</a:t>
            </a:r>
            <a:r>
              <a:rPr lang="en-US" dirty="0"/>
              <a:t> </a:t>
            </a:r>
          </a:p>
          <a:p>
            <a:r>
              <a:rPr lang="en-US" dirty="0"/>
              <a:t>The goal of SQA plan is to craft  planning processes and procedures to ensure products manufactured, or the service delivered by the organization are of exceptional quality. </a:t>
            </a:r>
          </a:p>
          <a:p>
            <a:r>
              <a:rPr lang="en-US" dirty="0"/>
              <a:t>During project planning, Test Manager makes an SQA plan where SQA audit is scheduled periodically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0332" y="6492875"/>
            <a:ext cx="2133600" cy="365125"/>
          </a:xfrm>
        </p:spPr>
        <p:txBody>
          <a:bodyPr/>
          <a:lstStyle/>
          <a:p>
            <a:fld id="{CB105B8D-1C36-1C40-961B-CAAB1DD98B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5405</TotalTime>
  <Words>492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Garamond</vt:lpstr>
      <vt:lpstr>Tahoma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tarannum</dc:creator>
  <cp:lastModifiedBy>tarannum</cp:lastModifiedBy>
  <cp:revision>296</cp:revision>
  <dcterms:created xsi:type="dcterms:W3CDTF">2017-06-03T19:16:25Z</dcterms:created>
  <dcterms:modified xsi:type="dcterms:W3CDTF">2017-08-22T15:29:17Z</dcterms:modified>
</cp:coreProperties>
</file>