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5"/>
  </p:notesMasterIdLst>
  <p:sldIdLst>
    <p:sldId id="257" r:id="rId2"/>
    <p:sldId id="262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8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4342BC-3AC0-4818-A25C-CA6DDC69293E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1EA9-A197-4EC6-B081-76B15E8FB1CD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E81A-6AD8-423D-944E-3B37D0D7C91D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F997-EC8E-4B83-ACA0-BCE4844265F7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77E-EBE3-4712-B259-4177A2A254FF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A3F9-6BAA-4B5C-AA28-754949B92E27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364A-2FFA-4DEC-B822-699B983CE04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C738-6751-46F6-812C-EF13F292D9D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143E-5AA3-49A7-8CEF-77579F8F0373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D3A3-23A7-4EEC-AFC1-6126218E9129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81F-7789-4B05-9650-8AC95435804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75D-7643-442A-9D04-E7C24BA36BF3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3498-1DDE-4C99-A50F-0325ED540E0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78B-5725-4DBD-A245-662699CF84A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1767-9C2A-4D16-BD09-8CE93EFD5A04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F82A-9115-4F19-B88F-B6A0EB0FD2E9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FD79-C160-47A8-8985-14A43A9E8629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2796E-D788-43B6-924C-48FF499005A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- 02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99382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Advantages of Inspections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During testing, </a:t>
            </a:r>
            <a:r>
              <a:rPr lang="en-US" sz="2200" dirty="0">
                <a:solidFill>
                  <a:srgbClr val="FF0000"/>
                </a:solidFill>
              </a:rPr>
              <a:t>errors can mask (hide) other errors.</a:t>
            </a:r>
            <a:r>
              <a:rPr lang="en-US" sz="2200" dirty="0"/>
              <a:t> Because inspection is a static process, you don’t have to be concerned with interactions between errors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Incomplete versions </a:t>
            </a:r>
            <a:r>
              <a:rPr lang="en-US" sz="2200" dirty="0"/>
              <a:t>of a system can be inspected without additional costs.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As well as searching for program defects, an inspection can also consider </a:t>
            </a:r>
            <a:r>
              <a:rPr lang="en-US" sz="2200" dirty="0">
                <a:solidFill>
                  <a:srgbClr val="FF0000"/>
                </a:solidFill>
              </a:rPr>
              <a:t>broader quality attributes </a:t>
            </a:r>
            <a:r>
              <a:rPr lang="en-US" sz="2200" dirty="0"/>
              <a:t>of a program, such as compliance with standards, portability and maintainability. 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9938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Disadvantages of Inspections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2154" y="1647148"/>
            <a:ext cx="95044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Inspections can check conformance with a specification but not conformance with the customer’s real requirements.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Program inspections are an old </a:t>
            </a:r>
            <a:r>
              <a:rPr lang="en-US" sz="2200" dirty="0" smtClean="0"/>
              <a:t>idea and mostly </a:t>
            </a:r>
            <a:r>
              <a:rPr lang="en-US" sz="2200" dirty="0"/>
              <a:t>used in software </a:t>
            </a:r>
            <a:r>
              <a:rPr lang="en-US" sz="2200" dirty="0" smtClean="0"/>
              <a:t>quality management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</a:t>
            </a:r>
            <a:r>
              <a:rPr lang="en-US" sz="2200" dirty="0" smtClean="0"/>
              <a:t>n </a:t>
            </a:r>
            <a:r>
              <a:rPr lang="en-US" sz="2200" dirty="0"/>
              <a:t>small companies or development groups, it </a:t>
            </a:r>
            <a:r>
              <a:rPr lang="en-US" sz="2200" dirty="0" smtClean="0"/>
              <a:t>can be </a:t>
            </a:r>
            <a:r>
              <a:rPr lang="en-US" sz="2200" dirty="0"/>
              <a:t>difficult </a:t>
            </a:r>
            <a:r>
              <a:rPr lang="en-US" sz="2200" dirty="0" smtClean="0"/>
              <a:t>and expensive </a:t>
            </a:r>
            <a:r>
              <a:rPr lang="en-US" sz="2200" dirty="0"/>
              <a:t>to put together a separate inspection </a:t>
            </a:r>
            <a:r>
              <a:rPr lang="en-US" sz="2200" dirty="0" smtClean="0"/>
              <a:t>team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76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993829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Advantages of Software Testing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Supports both validation and verification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</a:t>
            </a:r>
            <a:r>
              <a:rPr lang="en-US" sz="2200" dirty="0" smtClean="0"/>
              <a:t>ives </a:t>
            </a:r>
            <a:r>
              <a:rPr lang="en-US" sz="2200" dirty="0"/>
              <a:t>a much needed assurance that it will work suitably and its performance won’t get affected due to the </a:t>
            </a:r>
            <a:r>
              <a:rPr lang="en-US" sz="2200" dirty="0" smtClean="0"/>
              <a:t>integration with other existing legacy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Performs </a:t>
            </a:r>
            <a:r>
              <a:rPr lang="en-US" sz="2200" dirty="0"/>
              <a:t>a root cause analysis for which helps in making it more </a:t>
            </a:r>
            <a:r>
              <a:rPr lang="en-US" sz="2200" dirty="0" smtClean="0"/>
              <a:t>efficient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Software testing is carried out keeping the end user in </a:t>
            </a:r>
            <a:r>
              <a:rPr lang="en-US" sz="2200" dirty="0" smtClean="0"/>
              <a:t>mind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Reliability </a:t>
            </a:r>
            <a:r>
              <a:rPr lang="en-US" sz="2200" dirty="0"/>
              <a:t>of software can be measured by certification or its conformation with any set technical standard.</a:t>
            </a:r>
            <a:endParaRPr lang="en-US" sz="2200" dirty="0" smtClean="0"/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*http</a:t>
            </a:r>
            <a:r>
              <a:rPr lang="en-US" sz="2000" u="sng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://testorigen.com/top-5-benefits-of-software-testing/</a:t>
            </a:r>
            <a:endParaRPr lang="en-US" sz="2000" u="sng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154" y="759854"/>
            <a:ext cx="945309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3200" b="1" dirty="0" err="1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Input/Output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Model of Program Testing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99" y="2049276"/>
            <a:ext cx="7538853" cy="3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813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3200" b="1" dirty="0" err="1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Input/Output</a:t>
            </a:r>
            <a:r>
              <a:rPr lang="en-US" sz="3200" b="1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Model of Program Testing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xplain the differences between validation testing and defect testing.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Think of the system being tested as a black box.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system accepts inputs from some input set I and generates outputs in an output set 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Some of the outputs will be erroneous. These are the outputs in set </a:t>
            </a:r>
            <a:r>
              <a:rPr lang="en-US" sz="2200" dirty="0" err="1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Oe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that are generated by the system in response to inputs in the set </a:t>
            </a:r>
            <a:r>
              <a:rPr lang="en-US" sz="2200" dirty="0" err="1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The priority in defect testing is to find those inputs in the set </a:t>
            </a:r>
            <a:r>
              <a:rPr lang="en-US" sz="2200" dirty="0" err="1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because these reveal problems with the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Validation testing involves testing with correct inputs that are outside </a:t>
            </a:r>
            <a:r>
              <a:rPr lang="en-US" sz="2200" dirty="0" err="1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 These stimulate the system to generate the expected correct outputs.</a:t>
            </a:r>
            <a:endParaRPr lang="en-US" sz="2200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881" y="862885"/>
            <a:ext cx="981352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Testing shows only Presence of Errors</a:t>
            </a:r>
            <a:endParaRPr lang="en-US" sz="3200" b="1" dirty="0">
              <a:solidFill>
                <a:prstClr val="black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500" b="1" i="1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“Testing can only show the presence of errors, not their absence”</a:t>
            </a:r>
            <a:endParaRPr lang="en-US" sz="2500" b="1" i="1" dirty="0">
              <a:solidFill>
                <a:srgbClr val="FF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Testing cannot demonstrate that the software is free of defects or that it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will behave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as specified in every circumstance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is always possible that a test that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you have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overlooked could discover further problems with the system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8135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Verification VS. Validation </a:t>
            </a:r>
            <a:endParaRPr lang="en-US" sz="3200" b="1" dirty="0">
              <a:solidFill>
                <a:prstClr val="black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Verification: </a:t>
            </a:r>
            <a:b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"Are we building the product right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should conform to its specification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200" dirty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Validation:</a:t>
            </a:r>
            <a:b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 "Are we building the right product”.</a:t>
            </a:r>
          </a:p>
          <a:p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software should do what the user really requires.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99382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V&amp;V Confidence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Aim of V &amp; V is to establish confidence that the system is ‘</a:t>
            </a:r>
            <a:r>
              <a:rPr lang="en-US" sz="2200" b="1" i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fit for purpose’.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This means that the system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must be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good enough for its intended use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level of required confidence depends on system’s purpose, user expectations and marketing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purpose</a:t>
            </a:r>
          </a:p>
          <a:p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level of confidence depends on how critical the software is to an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organization. 	The more critical the more it is reliable.</a:t>
            </a:r>
            <a:endParaRPr lang="en-US" sz="2200" dirty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User expectations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Users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may have low expectations of certain kinds of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Marketing environment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Getting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 product to market early may be more important than finding defects in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program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99382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V&amp;V Techniques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2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inspections: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Concerned with analysis of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static system representation to discover problems  (static verification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2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Concerned with exercising and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observing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product </a:t>
            </a:r>
            <a:r>
              <a:rPr lang="en-US" sz="2200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behavior </a:t>
            </a:r>
            <a:r>
              <a:rPr lang="en-US" sz="2200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(dynamic verification)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9938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V&amp;V Techniques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8.2 Inspections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01" y="1833828"/>
            <a:ext cx="8441514" cy="35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9938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Software Inspections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These involve people examining the source representation with the aim of discovering anomalies and defects</a:t>
            </a:r>
            <a:r>
              <a:rPr lang="en-GB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Inspections not require execution of a system so may be used before implementation</a:t>
            </a:r>
            <a:r>
              <a:rPr lang="en-GB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They may be applied to any representation of the system (requirements, design</a:t>
            </a:r>
            <a:r>
              <a:rPr lang="en-GB" sz="2200" dirty="0" smtClean="0"/>
              <a:t>, configuration </a:t>
            </a:r>
            <a:r>
              <a:rPr lang="en-GB" sz="2200" dirty="0"/>
              <a:t>data, test data, etc</a:t>
            </a:r>
            <a:r>
              <a:rPr lang="en-GB" sz="2200" dirty="0" smtClean="0"/>
              <a:t>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They have been shown to be an effective technique for discovering program errors.</a:t>
            </a: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1802</TotalTime>
  <Words>575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53</cp:revision>
  <dcterms:created xsi:type="dcterms:W3CDTF">2017-06-03T19:16:25Z</dcterms:created>
  <dcterms:modified xsi:type="dcterms:W3CDTF">2017-06-10T17:11:49Z</dcterms:modified>
</cp:coreProperties>
</file>