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7" r:id="rId2"/>
    <p:sldId id="269" r:id="rId3"/>
    <p:sldId id="275" r:id="rId4"/>
    <p:sldId id="276" r:id="rId5"/>
    <p:sldId id="277" r:id="rId6"/>
    <p:sldId id="278" r:id="rId7"/>
    <p:sldId id="279" r:id="rId8"/>
    <p:sldId id="271" r:id="rId9"/>
    <p:sldId id="280" r:id="rId10"/>
    <p:sldId id="272" r:id="rId11"/>
    <p:sldId id="281" r:id="rId12"/>
    <p:sldId id="282" r:id="rId13"/>
    <p:sldId id="270" r:id="rId14"/>
    <p:sldId id="273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2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Measuring Test Execution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It is important to monitor certain metrics which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truly represent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progress of testing and reveal the quality level of the system.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Based on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those metrics, the management can trigger corrective and preventive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By putting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 small but critical set of metrics in place the executive management will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be able to know whether they are on the right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track</a:t>
            </a:r>
          </a:p>
          <a:p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Test execution metrics 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Metrics for monitoring test execution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Metrics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for monitoring defects</a:t>
            </a:r>
            <a:endParaRPr lang="en-US" sz="2200" b="1" i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Measuring Test Execution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10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first class of metrics concerns the process of executing test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cases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second class concerns the defects found as a result of test execution.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These metrics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need to be tracked and analyzed on a periodic basis, say, daily or weekly.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In order to effectively control a test project, it is important to gather valid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and accurate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information about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Metrics are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meaningful only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if they enable the management to make decisions which result in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lower cost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of production, reduced delay in delivery, and improved quality of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software systems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Measuring Test Execution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Quantitative Evaluation –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Measurement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lets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one evaluate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parameters of interest in a quantitative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Evaluate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effectiveness of a test generation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technique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Evaluate the productivity of the development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activities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Evaluate the quality of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product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Evaluate the product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testing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i="1" dirty="0">
                <a:latin typeface="+mj-lt"/>
                <a:cs typeface="Times New Roman" panose="02020603050405020304" pitchFamily="18" charset="0"/>
              </a:rPr>
              <a:t>Test case effectiveness </a:t>
            </a:r>
            <a:r>
              <a:rPr lang="en-US" sz="2200" i="1" dirty="0" smtClean="0">
                <a:latin typeface="+mj-lt"/>
                <a:cs typeface="Times New Roman" panose="02020603050405020304" pitchFamily="18" charset="0"/>
              </a:rPr>
              <a:t>metric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i="1" dirty="0">
                <a:latin typeface="+mj-lt"/>
                <a:cs typeface="Times New Roman" panose="02020603050405020304" pitchFamily="18" charset="0"/>
              </a:rPr>
              <a:t>Test effort effectiveness </a:t>
            </a:r>
            <a:r>
              <a:rPr lang="en-US" sz="2200" i="1" dirty="0" smtClean="0">
                <a:latin typeface="+mj-lt"/>
                <a:cs typeface="Times New Roman" panose="02020603050405020304" pitchFamily="18" charset="0"/>
              </a:rPr>
              <a:t>metric</a:t>
            </a:r>
            <a:endParaRPr lang="en-US" sz="2200" i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en-US" sz="2400" b="1" i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 Tool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Automation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Software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testing is a highly labor intensive task. This is because test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cases are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to a great extent manually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generated and often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manually executed.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Moreover,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results of test executions are manually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analyzed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durations of those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tasks can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be shortened by using appropriate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tools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static code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analyzer – analysis without actually executing the program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data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generator – creating a set of data for testing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network analyzer –  investigate, characterize, and troubleshoot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designs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 Tool &amp; Automation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Test automation is essential for any testing and quality assurance division of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an organization to move forward to become more efficient. The benefits of test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automation are as follows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• Increased productivity of the testers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• Better coverage of regression testing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• Reduced durations of the testing phases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• Reduced cost of software maintenance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• Increased effectiveness of test cases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SW 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Testing Process Model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54" y="2294468"/>
            <a:ext cx="9596082" cy="21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Black box testing &amp; White box testing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Two broad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concepts in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testing, based on the sources of information for test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design are</a:t>
            </a:r>
          </a:p>
          <a:p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hite-box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lack-box testing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White-box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techniques are also called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structural 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techniques</a:t>
            </a:r>
          </a:p>
          <a:p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Black-box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techniques are called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functional 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techniques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Black Box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esting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2154" y="1732189"/>
            <a:ext cx="98907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ne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does not have access to the internal details of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program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engineer is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concerned only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with the part that is accessible outside the program, that is, just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input and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externally visible outcome.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engineer applies input to a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program, observes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externally visible outcome of the program, and determines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whether or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not the program outcome is the expected outcome.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Inputs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are selected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from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program’s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requirements specification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properties of the program’s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input 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and output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domains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engineer is concerned only with the functionality and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features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found in the program’s specification.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White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ox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esting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2154" y="1732189"/>
            <a:ext cx="9890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One primarily examines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source code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with a focus on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control flow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data flow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Control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flow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refers to flow of control from one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instruction to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another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Control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passes from one instruction to another instruction in a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number of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ways, such as one instruction appearing after another, function call,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message passing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and interrupts. Conditional statements alter the normal, sequential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flow of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control in a program.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Data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flow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refers to the propagation of values from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one variable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or constant to another variable.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Definitions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uses of variables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determine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data flow aspect in a program.</a:t>
            </a:r>
          </a:p>
        </p:txBody>
      </p:sp>
    </p:spTree>
    <p:extLst>
      <p:ext uri="{BB962C8B-B14F-4D97-AF65-F5344CB8AC3E}">
        <p14:creationId xmlns:p14="http://schemas.microsoft.com/office/powerpoint/2010/main" val="12856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Black box &amp; White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box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esting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49" y="1833562"/>
            <a:ext cx="5885094" cy="40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Black box testing VS. White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box testing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2154" y="1732189"/>
            <a:ext cx="98907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hite box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techniques can be applied to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individual units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of a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program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lack box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techniques can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be applied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to both an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entire system and the individual program units. </a:t>
            </a:r>
            <a:endParaRPr lang="en-US" sz="2200" b="1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Since </a:t>
            </a: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individual programmers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know the details of the source code they write, they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themselves perform </a:t>
            </a: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white box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individual program units they write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+mj-lt"/>
                <a:cs typeface="Times New Roman" panose="02020603050405020304" pitchFamily="18" charset="0"/>
              </a:rPr>
              <a:t>Black box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testing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is performed at the external interface level of a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system and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it is conducted by a separate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software quality assurance group.</a:t>
            </a:r>
          </a:p>
        </p:txBody>
      </p:sp>
    </p:spTree>
    <p:extLst>
      <p:ext uri="{BB962C8B-B14F-4D97-AF65-F5344CB8AC3E}">
        <p14:creationId xmlns:p14="http://schemas.microsoft.com/office/powerpoint/2010/main" val="8202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Black box testing VS. White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box testing</a:t>
            </a:r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2154" y="1732189"/>
            <a:ext cx="989079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ideas of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white box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testing and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black box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testing do not give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programmers and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engineers a choice of whether to design test cases from the source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code or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from the requirements specification of a program.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hese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strategies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are used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by different groups of people at different times during a software’s life cycle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Neither structural testing nor functional testing is by itself good enough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to detect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most of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faults.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combination of both structural and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functional testing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techniques must be used in program testing.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 planning &amp; Design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purpose of system </a:t>
            </a:r>
            <a:r>
              <a:rPr lang="en-US" sz="2200" b="1" u="sng" dirty="0">
                <a:latin typeface="+mj-lt"/>
                <a:cs typeface="Times New Roman" panose="02020603050405020304" pitchFamily="18" charset="0"/>
              </a:rPr>
              <a:t>test </a:t>
            </a:r>
            <a:r>
              <a:rPr lang="en-US" sz="2200" b="1" u="sng" dirty="0" smtClean="0">
                <a:latin typeface="+mj-lt"/>
                <a:cs typeface="Times New Roman" panose="02020603050405020304" pitchFamily="18" charset="0"/>
              </a:rPr>
              <a:t>planning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to get ready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and organized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for test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execution.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plan provides a framework, scope, details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of resource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needed, effort required, schedule of activities, and a budget.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framework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is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 set of ideas, facts, or circumstances within which the tests will be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conducted.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stated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scope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outlines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domain of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test activities.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scope covers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managerial aspects of testing, rather than the detailed techniques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and specific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cases.</a:t>
            </a:r>
            <a:endParaRPr lang="en-US" sz="2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 planning &amp; Design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i="1" u="sng" dirty="0">
                <a:latin typeface="+mj-lt"/>
                <a:cs typeface="Times New Roman" panose="02020603050405020304" pitchFamily="18" charset="0"/>
              </a:rPr>
              <a:t>Test design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is a critical phase of software testing.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During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the test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design phase, the system requirements are critically studied, system features to be tested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are thoroughly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identified,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objectives of test cases and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detailed behavior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of test cases are defined.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objectives are identified from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different sources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namely, the requirement specification and the functional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specification and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one or more test cases are designed for each test objective.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Each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case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is designed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as a combination of modular test components called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test steps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These test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steps can be combined together to create more complex, multistep tests.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test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case is clearly specified so that others can easily borrow, understand,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and reuse it.</a:t>
            </a:r>
            <a:endParaRPr lang="en-US" sz="2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1993</TotalTime>
  <Words>1098</Words>
  <Application>Microsoft Office PowerPoint</Application>
  <PresentationFormat>Widescreen</PresentationFormat>
  <Paragraphs>135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Tahoma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71</cp:revision>
  <dcterms:created xsi:type="dcterms:W3CDTF">2017-06-03T19:16:25Z</dcterms:created>
  <dcterms:modified xsi:type="dcterms:W3CDTF">2017-06-11T15:43:49Z</dcterms:modified>
</cp:coreProperties>
</file>