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9"/>
  </p:notesMasterIdLst>
  <p:sldIdLst>
    <p:sldId id="257" r:id="rId2"/>
    <p:sldId id="271" r:id="rId3"/>
    <p:sldId id="272" r:id="rId4"/>
    <p:sldId id="278" r:id="rId5"/>
    <p:sldId id="273" r:id="rId6"/>
    <p:sldId id="274" r:id="rId7"/>
    <p:sldId id="275" r:id="rId8"/>
    <p:sldId id="276" r:id="rId9"/>
    <p:sldId id="277" r:id="rId10"/>
    <p:sldId id="279" r:id="rId11"/>
    <p:sldId id="280" r:id="rId12"/>
    <p:sldId id="281" r:id="rId13"/>
    <p:sldId id="282" r:id="rId14"/>
    <p:sldId id="283" r:id="rId15"/>
    <p:sldId id="284" r:id="rId16"/>
    <p:sldId id="285"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7533A7-3DFC-405A-86EB-1D8991148806}"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9D66D1C1-B4C7-4F7C-B476-E84DFC63B39D}">
      <dgm:prSet phldrT="[Text]"/>
      <dgm:spPr/>
      <dgm:t>
        <a:bodyPr/>
        <a:lstStyle/>
        <a:p>
          <a:r>
            <a:rPr lang="en-US" dirty="0" smtClean="0"/>
            <a:t>Testing</a:t>
          </a:r>
          <a:endParaRPr lang="en-US" dirty="0"/>
        </a:p>
      </dgm:t>
    </dgm:pt>
    <dgm:pt modelId="{09897B2D-C2E8-4388-8E60-C9A61C03443A}" type="parTrans" cxnId="{6A7874C2-F24F-4155-9D70-D95D67B5BDE2}">
      <dgm:prSet/>
      <dgm:spPr/>
      <dgm:t>
        <a:bodyPr/>
        <a:lstStyle/>
        <a:p>
          <a:endParaRPr lang="en-US"/>
        </a:p>
      </dgm:t>
    </dgm:pt>
    <dgm:pt modelId="{93B9A5DC-D4A9-486E-91C3-756E733FBE43}" type="sibTrans" cxnId="{6A7874C2-F24F-4155-9D70-D95D67B5BDE2}">
      <dgm:prSet/>
      <dgm:spPr/>
      <dgm:t>
        <a:bodyPr/>
        <a:lstStyle/>
        <a:p>
          <a:endParaRPr lang="en-US"/>
        </a:p>
      </dgm:t>
    </dgm:pt>
    <dgm:pt modelId="{53739692-62C7-4D80-9071-4F1A7DE5074A}">
      <dgm:prSet phldrT="[Text]"/>
      <dgm:spPr/>
      <dgm:t>
        <a:bodyPr/>
        <a:lstStyle/>
        <a:p>
          <a:r>
            <a:rPr lang="en-US" dirty="0" smtClean="0"/>
            <a:t>Development Testing</a:t>
          </a:r>
          <a:endParaRPr lang="en-US" dirty="0"/>
        </a:p>
      </dgm:t>
    </dgm:pt>
    <dgm:pt modelId="{0716923D-44F8-464B-816C-5B08CC1C8E8F}" type="parTrans" cxnId="{3CCF24A1-A065-4FD9-8D76-780F96F685CF}">
      <dgm:prSet/>
      <dgm:spPr/>
      <dgm:t>
        <a:bodyPr/>
        <a:lstStyle/>
        <a:p>
          <a:endParaRPr lang="en-US"/>
        </a:p>
      </dgm:t>
    </dgm:pt>
    <dgm:pt modelId="{AFC8FC02-F751-4D23-828C-B23FD84CC7A6}" type="sibTrans" cxnId="{3CCF24A1-A065-4FD9-8D76-780F96F685CF}">
      <dgm:prSet/>
      <dgm:spPr/>
      <dgm:t>
        <a:bodyPr/>
        <a:lstStyle/>
        <a:p>
          <a:endParaRPr lang="en-US"/>
        </a:p>
      </dgm:t>
    </dgm:pt>
    <dgm:pt modelId="{56BE1CE2-576B-4427-AFAD-E45FB3AB96A2}">
      <dgm:prSet phldrT="[Text]"/>
      <dgm:spPr/>
      <dgm:t>
        <a:bodyPr/>
        <a:lstStyle/>
        <a:p>
          <a:r>
            <a:rPr lang="en-US" dirty="0" smtClean="0"/>
            <a:t>Release Testing</a:t>
          </a:r>
          <a:endParaRPr lang="en-US" dirty="0"/>
        </a:p>
      </dgm:t>
    </dgm:pt>
    <dgm:pt modelId="{752FB786-9D82-4981-9B02-EB778A8968C8}" type="parTrans" cxnId="{02493407-F47F-470C-8CC1-15E9E05485FC}">
      <dgm:prSet/>
      <dgm:spPr/>
      <dgm:t>
        <a:bodyPr/>
        <a:lstStyle/>
        <a:p>
          <a:endParaRPr lang="en-US"/>
        </a:p>
      </dgm:t>
    </dgm:pt>
    <dgm:pt modelId="{F0E09D13-0F90-471D-85F7-1CC70527E132}" type="sibTrans" cxnId="{02493407-F47F-470C-8CC1-15E9E05485FC}">
      <dgm:prSet/>
      <dgm:spPr/>
      <dgm:t>
        <a:bodyPr/>
        <a:lstStyle/>
        <a:p>
          <a:endParaRPr lang="en-US"/>
        </a:p>
      </dgm:t>
    </dgm:pt>
    <dgm:pt modelId="{16FD6373-BD9D-40C9-9778-A463F2F52012}">
      <dgm:prSet phldrT="[Text]"/>
      <dgm:spPr/>
      <dgm:t>
        <a:bodyPr/>
        <a:lstStyle/>
        <a:p>
          <a:r>
            <a:rPr lang="en-US" dirty="0" smtClean="0"/>
            <a:t>User Testing</a:t>
          </a:r>
          <a:endParaRPr lang="en-US" dirty="0"/>
        </a:p>
      </dgm:t>
    </dgm:pt>
    <dgm:pt modelId="{DF3467D7-C150-4AB6-99EE-3A4E28E8FE1B}" type="parTrans" cxnId="{BA7C8A36-A92E-4B3D-9452-02C03EF67D42}">
      <dgm:prSet/>
      <dgm:spPr/>
      <dgm:t>
        <a:bodyPr/>
        <a:lstStyle/>
        <a:p>
          <a:endParaRPr lang="en-US"/>
        </a:p>
      </dgm:t>
    </dgm:pt>
    <dgm:pt modelId="{DED91235-F76B-4D79-B2B1-5ED083F506DF}" type="sibTrans" cxnId="{BA7C8A36-A92E-4B3D-9452-02C03EF67D42}">
      <dgm:prSet/>
      <dgm:spPr/>
      <dgm:t>
        <a:bodyPr/>
        <a:lstStyle/>
        <a:p>
          <a:endParaRPr lang="en-US"/>
        </a:p>
      </dgm:t>
    </dgm:pt>
    <dgm:pt modelId="{391E0FA9-208C-4C6A-97D4-452EE21EC67B}">
      <dgm:prSet/>
      <dgm:spPr/>
      <dgm:t>
        <a:bodyPr/>
        <a:lstStyle/>
        <a:p>
          <a:r>
            <a:rPr lang="en-US" dirty="0" smtClean="0"/>
            <a:t>Unit Testing</a:t>
          </a:r>
          <a:endParaRPr lang="en-US" dirty="0"/>
        </a:p>
      </dgm:t>
    </dgm:pt>
    <dgm:pt modelId="{0A36451C-DB5A-4F0E-A602-274666C2388A}" type="parTrans" cxnId="{9A0B1A50-AB6F-4937-9316-46E89B8CD612}">
      <dgm:prSet/>
      <dgm:spPr/>
      <dgm:t>
        <a:bodyPr/>
        <a:lstStyle/>
        <a:p>
          <a:endParaRPr lang="en-US"/>
        </a:p>
      </dgm:t>
    </dgm:pt>
    <dgm:pt modelId="{7DFD93EC-A66C-4957-9FD1-10CE2E45F850}" type="sibTrans" cxnId="{9A0B1A50-AB6F-4937-9316-46E89B8CD612}">
      <dgm:prSet/>
      <dgm:spPr/>
      <dgm:t>
        <a:bodyPr/>
        <a:lstStyle/>
        <a:p>
          <a:endParaRPr lang="en-US"/>
        </a:p>
      </dgm:t>
    </dgm:pt>
    <dgm:pt modelId="{E8837B0E-04C5-4113-B2A9-94FD2F30ACF0}">
      <dgm:prSet/>
      <dgm:spPr/>
      <dgm:t>
        <a:bodyPr/>
        <a:lstStyle/>
        <a:p>
          <a:r>
            <a:rPr lang="en-US" dirty="0" smtClean="0"/>
            <a:t>Component Testing</a:t>
          </a:r>
          <a:endParaRPr lang="en-US" dirty="0"/>
        </a:p>
      </dgm:t>
    </dgm:pt>
    <dgm:pt modelId="{DEE1236D-237D-4023-8244-7F80D949CEAC}" type="parTrans" cxnId="{E0ECC453-4CC6-4AF8-B75B-2CE689E06215}">
      <dgm:prSet/>
      <dgm:spPr/>
      <dgm:t>
        <a:bodyPr/>
        <a:lstStyle/>
        <a:p>
          <a:endParaRPr lang="en-US"/>
        </a:p>
      </dgm:t>
    </dgm:pt>
    <dgm:pt modelId="{6A2B3455-647E-43DC-A3F8-2D94EC3BAB08}" type="sibTrans" cxnId="{E0ECC453-4CC6-4AF8-B75B-2CE689E06215}">
      <dgm:prSet/>
      <dgm:spPr/>
      <dgm:t>
        <a:bodyPr/>
        <a:lstStyle/>
        <a:p>
          <a:endParaRPr lang="en-US"/>
        </a:p>
      </dgm:t>
    </dgm:pt>
    <dgm:pt modelId="{503D1E5A-01E4-40D8-B669-74806578805A}">
      <dgm:prSet/>
      <dgm:spPr/>
      <dgm:t>
        <a:bodyPr/>
        <a:lstStyle/>
        <a:p>
          <a:r>
            <a:rPr lang="en-US" dirty="0" smtClean="0"/>
            <a:t>Integration Testing</a:t>
          </a:r>
          <a:endParaRPr lang="en-US" dirty="0"/>
        </a:p>
      </dgm:t>
    </dgm:pt>
    <dgm:pt modelId="{45DF6A83-03AE-4473-870B-3336B6D4CB4C}" type="parTrans" cxnId="{400270C6-D9D5-41B9-A8E6-E14C8ED6ECDB}">
      <dgm:prSet/>
      <dgm:spPr/>
      <dgm:t>
        <a:bodyPr/>
        <a:lstStyle/>
        <a:p>
          <a:endParaRPr lang="en-US"/>
        </a:p>
      </dgm:t>
    </dgm:pt>
    <dgm:pt modelId="{2737ED64-C788-4069-88CE-E6F8F5B57BFE}" type="sibTrans" cxnId="{400270C6-D9D5-41B9-A8E6-E14C8ED6ECDB}">
      <dgm:prSet/>
      <dgm:spPr/>
      <dgm:t>
        <a:bodyPr/>
        <a:lstStyle/>
        <a:p>
          <a:endParaRPr lang="en-US"/>
        </a:p>
      </dgm:t>
    </dgm:pt>
    <dgm:pt modelId="{E71B00EF-D882-4522-9A80-27816DFD5EA0}">
      <dgm:prSet/>
      <dgm:spPr/>
      <dgm:t>
        <a:bodyPr/>
        <a:lstStyle/>
        <a:p>
          <a:r>
            <a:rPr lang="en-US" dirty="0" smtClean="0"/>
            <a:t>System testing</a:t>
          </a:r>
          <a:endParaRPr lang="en-US" dirty="0"/>
        </a:p>
      </dgm:t>
    </dgm:pt>
    <dgm:pt modelId="{4AAFD5CB-6A7B-4697-9D75-82D5D7A88998}" type="parTrans" cxnId="{6729D3CF-0DC7-4A12-9287-5E0BA9667297}">
      <dgm:prSet/>
      <dgm:spPr/>
      <dgm:t>
        <a:bodyPr/>
        <a:lstStyle/>
        <a:p>
          <a:endParaRPr lang="en-US"/>
        </a:p>
      </dgm:t>
    </dgm:pt>
    <dgm:pt modelId="{8447C45A-1461-4C36-AD74-D853A31E2464}" type="sibTrans" cxnId="{6729D3CF-0DC7-4A12-9287-5E0BA9667297}">
      <dgm:prSet/>
      <dgm:spPr/>
      <dgm:t>
        <a:bodyPr/>
        <a:lstStyle/>
        <a:p>
          <a:endParaRPr lang="en-US"/>
        </a:p>
      </dgm:t>
    </dgm:pt>
    <dgm:pt modelId="{759F0BD3-7C3E-485A-A070-1B4EE8AA02E7}" type="pres">
      <dgm:prSet presAssocID="{747533A7-3DFC-405A-86EB-1D8991148806}" presName="hierChild1" presStyleCnt="0">
        <dgm:presLayoutVars>
          <dgm:orgChart val="1"/>
          <dgm:chPref val="1"/>
          <dgm:dir/>
          <dgm:animOne val="branch"/>
          <dgm:animLvl val="lvl"/>
          <dgm:resizeHandles/>
        </dgm:presLayoutVars>
      </dgm:prSet>
      <dgm:spPr/>
      <dgm:t>
        <a:bodyPr/>
        <a:lstStyle/>
        <a:p>
          <a:endParaRPr lang="en-US"/>
        </a:p>
      </dgm:t>
    </dgm:pt>
    <dgm:pt modelId="{F22ED144-41E6-4A24-8D0E-BBDD582AE31A}" type="pres">
      <dgm:prSet presAssocID="{9D66D1C1-B4C7-4F7C-B476-E84DFC63B39D}" presName="hierRoot1" presStyleCnt="0">
        <dgm:presLayoutVars>
          <dgm:hierBranch val="init"/>
        </dgm:presLayoutVars>
      </dgm:prSet>
      <dgm:spPr/>
    </dgm:pt>
    <dgm:pt modelId="{2F630595-134C-4649-A5FE-43AF6758F71E}" type="pres">
      <dgm:prSet presAssocID="{9D66D1C1-B4C7-4F7C-B476-E84DFC63B39D}" presName="rootComposite1" presStyleCnt="0"/>
      <dgm:spPr/>
    </dgm:pt>
    <dgm:pt modelId="{DB6324BF-0677-4A71-B057-2A9E95B5F162}" type="pres">
      <dgm:prSet presAssocID="{9D66D1C1-B4C7-4F7C-B476-E84DFC63B39D}" presName="rootText1" presStyleLbl="node0" presStyleIdx="0" presStyleCnt="1">
        <dgm:presLayoutVars>
          <dgm:chPref val="3"/>
        </dgm:presLayoutVars>
      </dgm:prSet>
      <dgm:spPr/>
      <dgm:t>
        <a:bodyPr/>
        <a:lstStyle/>
        <a:p>
          <a:endParaRPr lang="en-US"/>
        </a:p>
      </dgm:t>
    </dgm:pt>
    <dgm:pt modelId="{3BEFDAFD-D19B-457B-A385-18952B2DD012}" type="pres">
      <dgm:prSet presAssocID="{9D66D1C1-B4C7-4F7C-B476-E84DFC63B39D}" presName="rootConnector1" presStyleLbl="node1" presStyleIdx="0" presStyleCnt="0"/>
      <dgm:spPr/>
      <dgm:t>
        <a:bodyPr/>
        <a:lstStyle/>
        <a:p>
          <a:endParaRPr lang="en-US"/>
        </a:p>
      </dgm:t>
    </dgm:pt>
    <dgm:pt modelId="{E0AC9A7C-B998-4184-BD48-FCAF4D7FCB5C}" type="pres">
      <dgm:prSet presAssocID="{9D66D1C1-B4C7-4F7C-B476-E84DFC63B39D}" presName="hierChild2" presStyleCnt="0"/>
      <dgm:spPr/>
    </dgm:pt>
    <dgm:pt modelId="{28413A98-3B39-43AD-8B63-5EAB5CE90976}" type="pres">
      <dgm:prSet presAssocID="{0716923D-44F8-464B-816C-5B08CC1C8E8F}" presName="Name37" presStyleLbl="parChTrans1D2" presStyleIdx="0" presStyleCnt="3"/>
      <dgm:spPr/>
      <dgm:t>
        <a:bodyPr/>
        <a:lstStyle/>
        <a:p>
          <a:endParaRPr lang="en-US"/>
        </a:p>
      </dgm:t>
    </dgm:pt>
    <dgm:pt modelId="{CB5AB521-9AD4-4DDB-AF65-3A205AB7FA76}" type="pres">
      <dgm:prSet presAssocID="{53739692-62C7-4D80-9071-4F1A7DE5074A}" presName="hierRoot2" presStyleCnt="0">
        <dgm:presLayoutVars>
          <dgm:hierBranch val="init"/>
        </dgm:presLayoutVars>
      </dgm:prSet>
      <dgm:spPr/>
    </dgm:pt>
    <dgm:pt modelId="{273F9FE5-6BDE-4C96-81D3-6CF4C4EE0AEF}" type="pres">
      <dgm:prSet presAssocID="{53739692-62C7-4D80-9071-4F1A7DE5074A}" presName="rootComposite" presStyleCnt="0"/>
      <dgm:spPr/>
    </dgm:pt>
    <dgm:pt modelId="{199884A6-1231-44B3-B6BA-E0FA11D7D8C0}" type="pres">
      <dgm:prSet presAssocID="{53739692-62C7-4D80-9071-4F1A7DE5074A}" presName="rootText" presStyleLbl="node2" presStyleIdx="0" presStyleCnt="3">
        <dgm:presLayoutVars>
          <dgm:chPref val="3"/>
        </dgm:presLayoutVars>
      </dgm:prSet>
      <dgm:spPr/>
      <dgm:t>
        <a:bodyPr/>
        <a:lstStyle/>
        <a:p>
          <a:endParaRPr lang="en-US"/>
        </a:p>
      </dgm:t>
    </dgm:pt>
    <dgm:pt modelId="{E82B9CE2-0A3F-4711-9B5E-B8FCD0482018}" type="pres">
      <dgm:prSet presAssocID="{53739692-62C7-4D80-9071-4F1A7DE5074A}" presName="rootConnector" presStyleLbl="node2" presStyleIdx="0" presStyleCnt="3"/>
      <dgm:spPr/>
      <dgm:t>
        <a:bodyPr/>
        <a:lstStyle/>
        <a:p>
          <a:endParaRPr lang="en-US"/>
        </a:p>
      </dgm:t>
    </dgm:pt>
    <dgm:pt modelId="{D14106DD-161B-4482-9BB6-6DD289EB705A}" type="pres">
      <dgm:prSet presAssocID="{53739692-62C7-4D80-9071-4F1A7DE5074A}" presName="hierChild4" presStyleCnt="0"/>
      <dgm:spPr/>
    </dgm:pt>
    <dgm:pt modelId="{911744CB-9DE3-4D07-9778-33BA4B6AD9A6}" type="pres">
      <dgm:prSet presAssocID="{0A36451C-DB5A-4F0E-A602-274666C2388A}" presName="Name37" presStyleLbl="parChTrans1D3" presStyleIdx="0" presStyleCnt="4"/>
      <dgm:spPr/>
      <dgm:t>
        <a:bodyPr/>
        <a:lstStyle/>
        <a:p>
          <a:endParaRPr lang="en-US"/>
        </a:p>
      </dgm:t>
    </dgm:pt>
    <dgm:pt modelId="{CDE893E6-0A17-4E0E-888F-4005D726B4B7}" type="pres">
      <dgm:prSet presAssocID="{391E0FA9-208C-4C6A-97D4-452EE21EC67B}" presName="hierRoot2" presStyleCnt="0">
        <dgm:presLayoutVars>
          <dgm:hierBranch val="init"/>
        </dgm:presLayoutVars>
      </dgm:prSet>
      <dgm:spPr/>
    </dgm:pt>
    <dgm:pt modelId="{6753E068-E4C9-45A8-BF72-92C2F28025DD}" type="pres">
      <dgm:prSet presAssocID="{391E0FA9-208C-4C6A-97D4-452EE21EC67B}" presName="rootComposite" presStyleCnt="0"/>
      <dgm:spPr/>
    </dgm:pt>
    <dgm:pt modelId="{2D5B1A6D-9D21-4012-91AC-BDD015E8ABBC}" type="pres">
      <dgm:prSet presAssocID="{391E0FA9-208C-4C6A-97D4-452EE21EC67B}" presName="rootText" presStyleLbl="node3" presStyleIdx="0" presStyleCnt="4">
        <dgm:presLayoutVars>
          <dgm:chPref val="3"/>
        </dgm:presLayoutVars>
      </dgm:prSet>
      <dgm:spPr/>
      <dgm:t>
        <a:bodyPr/>
        <a:lstStyle/>
        <a:p>
          <a:endParaRPr lang="en-US"/>
        </a:p>
      </dgm:t>
    </dgm:pt>
    <dgm:pt modelId="{0E725756-EA1C-4269-8C2D-87615EB727AF}" type="pres">
      <dgm:prSet presAssocID="{391E0FA9-208C-4C6A-97D4-452EE21EC67B}" presName="rootConnector" presStyleLbl="node3" presStyleIdx="0" presStyleCnt="4"/>
      <dgm:spPr/>
      <dgm:t>
        <a:bodyPr/>
        <a:lstStyle/>
        <a:p>
          <a:endParaRPr lang="en-US"/>
        </a:p>
      </dgm:t>
    </dgm:pt>
    <dgm:pt modelId="{2C4FAFB1-29E2-4398-BA4B-2B61763C3C7F}" type="pres">
      <dgm:prSet presAssocID="{391E0FA9-208C-4C6A-97D4-452EE21EC67B}" presName="hierChild4" presStyleCnt="0"/>
      <dgm:spPr/>
    </dgm:pt>
    <dgm:pt modelId="{8F2B49BF-A837-439F-A3A4-6EBEC827FE3D}" type="pres">
      <dgm:prSet presAssocID="{391E0FA9-208C-4C6A-97D4-452EE21EC67B}" presName="hierChild5" presStyleCnt="0"/>
      <dgm:spPr/>
    </dgm:pt>
    <dgm:pt modelId="{6C6C0EFC-987D-4BBB-84BE-9730CB0D2741}" type="pres">
      <dgm:prSet presAssocID="{DEE1236D-237D-4023-8244-7F80D949CEAC}" presName="Name37" presStyleLbl="parChTrans1D3" presStyleIdx="1" presStyleCnt="4"/>
      <dgm:spPr/>
      <dgm:t>
        <a:bodyPr/>
        <a:lstStyle/>
        <a:p>
          <a:endParaRPr lang="en-US"/>
        </a:p>
      </dgm:t>
    </dgm:pt>
    <dgm:pt modelId="{6DAF2FBC-2C3F-434F-9D00-F5E19488D318}" type="pres">
      <dgm:prSet presAssocID="{E8837B0E-04C5-4113-B2A9-94FD2F30ACF0}" presName="hierRoot2" presStyleCnt="0">
        <dgm:presLayoutVars>
          <dgm:hierBranch val="init"/>
        </dgm:presLayoutVars>
      </dgm:prSet>
      <dgm:spPr/>
    </dgm:pt>
    <dgm:pt modelId="{9032D017-04E1-4E53-B9A5-3FBF87F53D99}" type="pres">
      <dgm:prSet presAssocID="{E8837B0E-04C5-4113-B2A9-94FD2F30ACF0}" presName="rootComposite" presStyleCnt="0"/>
      <dgm:spPr/>
    </dgm:pt>
    <dgm:pt modelId="{106A0D0F-0E52-469A-B208-33F3E1ABCB08}" type="pres">
      <dgm:prSet presAssocID="{E8837B0E-04C5-4113-B2A9-94FD2F30ACF0}" presName="rootText" presStyleLbl="node3" presStyleIdx="1" presStyleCnt="4">
        <dgm:presLayoutVars>
          <dgm:chPref val="3"/>
        </dgm:presLayoutVars>
      </dgm:prSet>
      <dgm:spPr/>
      <dgm:t>
        <a:bodyPr/>
        <a:lstStyle/>
        <a:p>
          <a:endParaRPr lang="en-US"/>
        </a:p>
      </dgm:t>
    </dgm:pt>
    <dgm:pt modelId="{AE134CA3-B17D-40CD-9EE5-9E94A2FF1F71}" type="pres">
      <dgm:prSet presAssocID="{E8837B0E-04C5-4113-B2A9-94FD2F30ACF0}" presName="rootConnector" presStyleLbl="node3" presStyleIdx="1" presStyleCnt="4"/>
      <dgm:spPr/>
      <dgm:t>
        <a:bodyPr/>
        <a:lstStyle/>
        <a:p>
          <a:endParaRPr lang="en-US"/>
        </a:p>
      </dgm:t>
    </dgm:pt>
    <dgm:pt modelId="{925AA024-E62E-4AB1-ADEB-E6C716AB184D}" type="pres">
      <dgm:prSet presAssocID="{E8837B0E-04C5-4113-B2A9-94FD2F30ACF0}" presName="hierChild4" presStyleCnt="0"/>
      <dgm:spPr/>
    </dgm:pt>
    <dgm:pt modelId="{0E84A31D-5142-4B27-8A67-0D72BF0A5EF3}" type="pres">
      <dgm:prSet presAssocID="{E8837B0E-04C5-4113-B2A9-94FD2F30ACF0}" presName="hierChild5" presStyleCnt="0"/>
      <dgm:spPr/>
    </dgm:pt>
    <dgm:pt modelId="{DC4774AE-4965-4516-B9BC-80ABFFC3605C}" type="pres">
      <dgm:prSet presAssocID="{45DF6A83-03AE-4473-870B-3336B6D4CB4C}" presName="Name37" presStyleLbl="parChTrans1D3" presStyleIdx="2" presStyleCnt="4"/>
      <dgm:spPr/>
      <dgm:t>
        <a:bodyPr/>
        <a:lstStyle/>
        <a:p>
          <a:endParaRPr lang="en-US"/>
        </a:p>
      </dgm:t>
    </dgm:pt>
    <dgm:pt modelId="{1B743A66-4A70-4E34-8D73-06EEED676F29}" type="pres">
      <dgm:prSet presAssocID="{503D1E5A-01E4-40D8-B669-74806578805A}" presName="hierRoot2" presStyleCnt="0">
        <dgm:presLayoutVars>
          <dgm:hierBranch val="init"/>
        </dgm:presLayoutVars>
      </dgm:prSet>
      <dgm:spPr/>
    </dgm:pt>
    <dgm:pt modelId="{4AB67E69-B19D-4909-B6EA-E432E0E20B1D}" type="pres">
      <dgm:prSet presAssocID="{503D1E5A-01E4-40D8-B669-74806578805A}" presName="rootComposite" presStyleCnt="0"/>
      <dgm:spPr/>
    </dgm:pt>
    <dgm:pt modelId="{FBF0E751-654F-40EA-A363-030A1BF7FB79}" type="pres">
      <dgm:prSet presAssocID="{503D1E5A-01E4-40D8-B669-74806578805A}" presName="rootText" presStyleLbl="node3" presStyleIdx="2" presStyleCnt="4">
        <dgm:presLayoutVars>
          <dgm:chPref val="3"/>
        </dgm:presLayoutVars>
      </dgm:prSet>
      <dgm:spPr/>
      <dgm:t>
        <a:bodyPr/>
        <a:lstStyle/>
        <a:p>
          <a:endParaRPr lang="en-US"/>
        </a:p>
      </dgm:t>
    </dgm:pt>
    <dgm:pt modelId="{EB97EDBB-02F2-4DFF-866B-97E93DCCD1BF}" type="pres">
      <dgm:prSet presAssocID="{503D1E5A-01E4-40D8-B669-74806578805A}" presName="rootConnector" presStyleLbl="node3" presStyleIdx="2" presStyleCnt="4"/>
      <dgm:spPr/>
      <dgm:t>
        <a:bodyPr/>
        <a:lstStyle/>
        <a:p>
          <a:endParaRPr lang="en-US"/>
        </a:p>
      </dgm:t>
    </dgm:pt>
    <dgm:pt modelId="{D7DF25D2-275D-47B3-86A7-3C198F187B2C}" type="pres">
      <dgm:prSet presAssocID="{503D1E5A-01E4-40D8-B669-74806578805A}" presName="hierChild4" presStyleCnt="0"/>
      <dgm:spPr/>
    </dgm:pt>
    <dgm:pt modelId="{AAF24AF4-E1B5-4365-ADAF-B603038AF973}" type="pres">
      <dgm:prSet presAssocID="{503D1E5A-01E4-40D8-B669-74806578805A}" presName="hierChild5" presStyleCnt="0"/>
      <dgm:spPr/>
    </dgm:pt>
    <dgm:pt modelId="{67D1A2DF-DBF7-46A8-B312-87ADEB9A7D7F}" type="pres">
      <dgm:prSet presAssocID="{4AAFD5CB-6A7B-4697-9D75-82D5D7A88998}" presName="Name37" presStyleLbl="parChTrans1D3" presStyleIdx="3" presStyleCnt="4"/>
      <dgm:spPr/>
      <dgm:t>
        <a:bodyPr/>
        <a:lstStyle/>
        <a:p>
          <a:endParaRPr lang="en-US"/>
        </a:p>
      </dgm:t>
    </dgm:pt>
    <dgm:pt modelId="{3D5FF728-8C2A-430F-AF8F-162CC8599DEB}" type="pres">
      <dgm:prSet presAssocID="{E71B00EF-D882-4522-9A80-27816DFD5EA0}" presName="hierRoot2" presStyleCnt="0">
        <dgm:presLayoutVars>
          <dgm:hierBranch val="init"/>
        </dgm:presLayoutVars>
      </dgm:prSet>
      <dgm:spPr/>
    </dgm:pt>
    <dgm:pt modelId="{D5B94959-EF8F-4176-A631-EE78D884404C}" type="pres">
      <dgm:prSet presAssocID="{E71B00EF-D882-4522-9A80-27816DFD5EA0}" presName="rootComposite" presStyleCnt="0"/>
      <dgm:spPr/>
    </dgm:pt>
    <dgm:pt modelId="{296E0F36-DB29-4C27-A7F9-5343E8BFEDA3}" type="pres">
      <dgm:prSet presAssocID="{E71B00EF-D882-4522-9A80-27816DFD5EA0}" presName="rootText" presStyleLbl="node3" presStyleIdx="3" presStyleCnt="4">
        <dgm:presLayoutVars>
          <dgm:chPref val="3"/>
        </dgm:presLayoutVars>
      </dgm:prSet>
      <dgm:spPr/>
      <dgm:t>
        <a:bodyPr/>
        <a:lstStyle/>
        <a:p>
          <a:endParaRPr lang="en-US"/>
        </a:p>
      </dgm:t>
    </dgm:pt>
    <dgm:pt modelId="{657DB855-0EB5-409F-8EB1-53D2BB9A5C0C}" type="pres">
      <dgm:prSet presAssocID="{E71B00EF-D882-4522-9A80-27816DFD5EA0}" presName="rootConnector" presStyleLbl="node3" presStyleIdx="3" presStyleCnt="4"/>
      <dgm:spPr/>
      <dgm:t>
        <a:bodyPr/>
        <a:lstStyle/>
        <a:p>
          <a:endParaRPr lang="en-US"/>
        </a:p>
      </dgm:t>
    </dgm:pt>
    <dgm:pt modelId="{98B7F59C-BC63-4148-92F3-A799ECB319BD}" type="pres">
      <dgm:prSet presAssocID="{E71B00EF-D882-4522-9A80-27816DFD5EA0}" presName="hierChild4" presStyleCnt="0"/>
      <dgm:spPr/>
    </dgm:pt>
    <dgm:pt modelId="{4D66613B-67D0-40D2-BDD3-36299F27B7D1}" type="pres">
      <dgm:prSet presAssocID="{E71B00EF-D882-4522-9A80-27816DFD5EA0}" presName="hierChild5" presStyleCnt="0"/>
      <dgm:spPr/>
    </dgm:pt>
    <dgm:pt modelId="{72D4A034-A1BE-4E29-A738-CAFA02B57A32}" type="pres">
      <dgm:prSet presAssocID="{53739692-62C7-4D80-9071-4F1A7DE5074A}" presName="hierChild5" presStyleCnt="0"/>
      <dgm:spPr/>
    </dgm:pt>
    <dgm:pt modelId="{01C349AB-A781-4B66-AB49-6B0D969518DD}" type="pres">
      <dgm:prSet presAssocID="{752FB786-9D82-4981-9B02-EB778A8968C8}" presName="Name37" presStyleLbl="parChTrans1D2" presStyleIdx="1" presStyleCnt="3"/>
      <dgm:spPr/>
      <dgm:t>
        <a:bodyPr/>
        <a:lstStyle/>
        <a:p>
          <a:endParaRPr lang="en-US"/>
        </a:p>
      </dgm:t>
    </dgm:pt>
    <dgm:pt modelId="{4DD8D8BE-AEA0-44F8-827D-74FC432EF619}" type="pres">
      <dgm:prSet presAssocID="{56BE1CE2-576B-4427-AFAD-E45FB3AB96A2}" presName="hierRoot2" presStyleCnt="0">
        <dgm:presLayoutVars>
          <dgm:hierBranch val="init"/>
        </dgm:presLayoutVars>
      </dgm:prSet>
      <dgm:spPr/>
    </dgm:pt>
    <dgm:pt modelId="{D255C9DD-7B2B-4250-BCF8-A9D807E33938}" type="pres">
      <dgm:prSet presAssocID="{56BE1CE2-576B-4427-AFAD-E45FB3AB96A2}" presName="rootComposite" presStyleCnt="0"/>
      <dgm:spPr/>
    </dgm:pt>
    <dgm:pt modelId="{08F4DB84-6A37-481C-8336-B160248545D1}" type="pres">
      <dgm:prSet presAssocID="{56BE1CE2-576B-4427-AFAD-E45FB3AB96A2}" presName="rootText" presStyleLbl="node2" presStyleIdx="1" presStyleCnt="3">
        <dgm:presLayoutVars>
          <dgm:chPref val="3"/>
        </dgm:presLayoutVars>
      </dgm:prSet>
      <dgm:spPr/>
      <dgm:t>
        <a:bodyPr/>
        <a:lstStyle/>
        <a:p>
          <a:endParaRPr lang="en-US"/>
        </a:p>
      </dgm:t>
    </dgm:pt>
    <dgm:pt modelId="{899BAA1A-C361-4EAE-93EC-591F4E168D5A}" type="pres">
      <dgm:prSet presAssocID="{56BE1CE2-576B-4427-AFAD-E45FB3AB96A2}" presName="rootConnector" presStyleLbl="node2" presStyleIdx="1" presStyleCnt="3"/>
      <dgm:spPr/>
      <dgm:t>
        <a:bodyPr/>
        <a:lstStyle/>
        <a:p>
          <a:endParaRPr lang="en-US"/>
        </a:p>
      </dgm:t>
    </dgm:pt>
    <dgm:pt modelId="{B708452D-4C80-4280-A2CA-6EB359B32AB8}" type="pres">
      <dgm:prSet presAssocID="{56BE1CE2-576B-4427-AFAD-E45FB3AB96A2}" presName="hierChild4" presStyleCnt="0"/>
      <dgm:spPr/>
    </dgm:pt>
    <dgm:pt modelId="{04F7208D-4EE9-418A-8D4E-ADD5A9334F69}" type="pres">
      <dgm:prSet presAssocID="{56BE1CE2-576B-4427-AFAD-E45FB3AB96A2}" presName="hierChild5" presStyleCnt="0"/>
      <dgm:spPr/>
    </dgm:pt>
    <dgm:pt modelId="{F8829893-4A6E-430A-A0F3-1D057CCF877D}" type="pres">
      <dgm:prSet presAssocID="{DF3467D7-C150-4AB6-99EE-3A4E28E8FE1B}" presName="Name37" presStyleLbl="parChTrans1D2" presStyleIdx="2" presStyleCnt="3"/>
      <dgm:spPr/>
      <dgm:t>
        <a:bodyPr/>
        <a:lstStyle/>
        <a:p>
          <a:endParaRPr lang="en-US"/>
        </a:p>
      </dgm:t>
    </dgm:pt>
    <dgm:pt modelId="{90F90BEA-9698-4809-ADE9-A51A01DAB006}" type="pres">
      <dgm:prSet presAssocID="{16FD6373-BD9D-40C9-9778-A463F2F52012}" presName="hierRoot2" presStyleCnt="0">
        <dgm:presLayoutVars>
          <dgm:hierBranch val="init"/>
        </dgm:presLayoutVars>
      </dgm:prSet>
      <dgm:spPr/>
    </dgm:pt>
    <dgm:pt modelId="{8AD02BDF-E5B4-4577-81E7-0AF8D674EEFF}" type="pres">
      <dgm:prSet presAssocID="{16FD6373-BD9D-40C9-9778-A463F2F52012}" presName="rootComposite" presStyleCnt="0"/>
      <dgm:spPr/>
    </dgm:pt>
    <dgm:pt modelId="{2657F28B-AFA7-4BAB-B702-EC2A97AB8C0D}" type="pres">
      <dgm:prSet presAssocID="{16FD6373-BD9D-40C9-9778-A463F2F52012}" presName="rootText" presStyleLbl="node2" presStyleIdx="2" presStyleCnt="3">
        <dgm:presLayoutVars>
          <dgm:chPref val="3"/>
        </dgm:presLayoutVars>
      </dgm:prSet>
      <dgm:spPr/>
      <dgm:t>
        <a:bodyPr/>
        <a:lstStyle/>
        <a:p>
          <a:endParaRPr lang="en-US"/>
        </a:p>
      </dgm:t>
    </dgm:pt>
    <dgm:pt modelId="{4610F3EE-D4B0-4CFB-A783-5FA25E890194}" type="pres">
      <dgm:prSet presAssocID="{16FD6373-BD9D-40C9-9778-A463F2F52012}" presName="rootConnector" presStyleLbl="node2" presStyleIdx="2" presStyleCnt="3"/>
      <dgm:spPr/>
      <dgm:t>
        <a:bodyPr/>
        <a:lstStyle/>
        <a:p>
          <a:endParaRPr lang="en-US"/>
        </a:p>
      </dgm:t>
    </dgm:pt>
    <dgm:pt modelId="{2CAA1B2C-4E36-458B-9561-D3B229307D3B}" type="pres">
      <dgm:prSet presAssocID="{16FD6373-BD9D-40C9-9778-A463F2F52012}" presName="hierChild4" presStyleCnt="0"/>
      <dgm:spPr/>
    </dgm:pt>
    <dgm:pt modelId="{59327C7C-587C-4164-B7CA-732E4A727873}" type="pres">
      <dgm:prSet presAssocID="{16FD6373-BD9D-40C9-9778-A463F2F52012}" presName="hierChild5" presStyleCnt="0"/>
      <dgm:spPr/>
    </dgm:pt>
    <dgm:pt modelId="{E90578D0-3B53-4568-B79B-245304CFB5C9}" type="pres">
      <dgm:prSet presAssocID="{9D66D1C1-B4C7-4F7C-B476-E84DFC63B39D}" presName="hierChild3" presStyleCnt="0"/>
      <dgm:spPr/>
    </dgm:pt>
  </dgm:ptLst>
  <dgm:cxnLst>
    <dgm:cxn modelId="{6729D3CF-0DC7-4A12-9287-5E0BA9667297}" srcId="{53739692-62C7-4D80-9071-4F1A7DE5074A}" destId="{E71B00EF-D882-4522-9A80-27816DFD5EA0}" srcOrd="3" destOrd="0" parTransId="{4AAFD5CB-6A7B-4697-9D75-82D5D7A88998}" sibTransId="{8447C45A-1461-4C36-AD74-D853A31E2464}"/>
    <dgm:cxn modelId="{92F00E62-0EB5-42C6-995A-33D1D8EA0DE9}" type="presOf" srcId="{E8837B0E-04C5-4113-B2A9-94FD2F30ACF0}" destId="{106A0D0F-0E52-469A-B208-33F3E1ABCB08}" srcOrd="0" destOrd="0" presId="urn:microsoft.com/office/officeart/2005/8/layout/orgChart1"/>
    <dgm:cxn modelId="{400270C6-D9D5-41B9-A8E6-E14C8ED6ECDB}" srcId="{53739692-62C7-4D80-9071-4F1A7DE5074A}" destId="{503D1E5A-01E4-40D8-B669-74806578805A}" srcOrd="2" destOrd="0" parTransId="{45DF6A83-03AE-4473-870B-3336B6D4CB4C}" sibTransId="{2737ED64-C788-4069-88CE-E6F8F5B57BFE}"/>
    <dgm:cxn modelId="{93483487-7E32-4C24-A803-B5F82A1B5CAF}" type="presOf" srcId="{E71B00EF-D882-4522-9A80-27816DFD5EA0}" destId="{296E0F36-DB29-4C27-A7F9-5343E8BFEDA3}" srcOrd="0" destOrd="0" presId="urn:microsoft.com/office/officeart/2005/8/layout/orgChart1"/>
    <dgm:cxn modelId="{6424EDA0-ECC1-490B-889C-C5D0CC879282}" type="presOf" srcId="{0716923D-44F8-464B-816C-5B08CC1C8E8F}" destId="{28413A98-3B39-43AD-8B63-5EAB5CE90976}" srcOrd="0" destOrd="0" presId="urn:microsoft.com/office/officeart/2005/8/layout/orgChart1"/>
    <dgm:cxn modelId="{2A5F9442-7414-40BD-B987-87BE56172D18}" type="presOf" srcId="{747533A7-3DFC-405A-86EB-1D8991148806}" destId="{759F0BD3-7C3E-485A-A070-1B4EE8AA02E7}" srcOrd="0" destOrd="0" presId="urn:microsoft.com/office/officeart/2005/8/layout/orgChart1"/>
    <dgm:cxn modelId="{A036B938-EAE5-4F9B-B750-361CA3F6D321}" type="presOf" srcId="{503D1E5A-01E4-40D8-B669-74806578805A}" destId="{EB97EDBB-02F2-4DFF-866B-97E93DCCD1BF}" srcOrd="1" destOrd="0" presId="urn:microsoft.com/office/officeart/2005/8/layout/orgChart1"/>
    <dgm:cxn modelId="{30A9DFC1-E70D-42A1-82CC-540FF358473B}" type="presOf" srcId="{752FB786-9D82-4981-9B02-EB778A8968C8}" destId="{01C349AB-A781-4B66-AB49-6B0D969518DD}" srcOrd="0" destOrd="0" presId="urn:microsoft.com/office/officeart/2005/8/layout/orgChart1"/>
    <dgm:cxn modelId="{B102D345-1622-423C-850A-A783B46AEF6D}" type="presOf" srcId="{4AAFD5CB-6A7B-4697-9D75-82D5D7A88998}" destId="{67D1A2DF-DBF7-46A8-B312-87ADEB9A7D7F}" srcOrd="0" destOrd="0" presId="urn:microsoft.com/office/officeart/2005/8/layout/orgChart1"/>
    <dgm:cxn modelId="{91574080-0D58-4FE1-AF86-DED75AC13CD5}" type="presOf" srcId="{391E0FA9-208C-4C6A-97D4-452EE21EC67B}" destId="{2D5B1A6D-9D21-4012-91AC-BDD015E8ABBC}" srcOrd="0" destOrd="0" presId="urn:microsoft.com/office/officeart/2005/8/layout/orgChart1"/>
    <dgm:cxn modelId="{C184DBBE-512D-447D-B8B3-D512AD4F770F}" type="presOf" srcId="{45DF6A83-03AE-4473-870B-3336B6D4CB4C}" destId="{DC4774AE-4965-4516-B9BC-80ABFFC3605C}" srcOrd="0" destOrd="0" presId="urn:microsoft.com/office/officeart/2005/8/layout/orgChart1"/>
    <dgm:cxn modelId="{6A7874C2-F24F-4155-9D70-D95D67B5BDE2}" srcId="{747533A7-3DFC-405A-86EB-1D8991148806}" destId="{9D66D1C1-B4C7-4F7C-B476-E84DFC63B39D}" srcOrd="0" destOrd="0" parTransId="{09897B2D-C2E8-4388-8E60-C9A61C03443A}" sibTransId="{93B9A5DC-D4A9-486E-91C3-756E733FBE43}"/>
    <dgm:cxn modelId="{0994A7E0-5826-4161-AE4D-51CE0F8E219B}" type="presOf" srcId="{0A36451C-DB5A-4F0E-A602-274666C2388A}" destId="{911744CB-9DE3-4D07-9778-33BA4B6AD9A6}" srcOrd="0" destOrd="0" presId="urn:microsoft.com/office/officeart/2005/8/layout/orgChart1"/>
    <dgm:cxn modelId="{1155B563-9C0A-4516-BD18-3DEFC1BC36BC}" type="presOf" srcId="{DF3467D7-C150-4AB6-99EE-3A4E28E8FE1B}" destId="{F8829893-4A6E-430A-A0F3-1D057CCF877D}" srcOrd="0" destOrd="0" presId="urn:microsoft.com/office/officeart/2005/8/layout/orgChart1"/>
    <dgm:cxn modelId="{5F2C2314-79A1-4E77-A1A0-37F662F2D45E}" type="presOf" srcId="{E71B00EF-D882-4522-9A80-27816DFD5EA0}" destId="{657DB855-0EB5-409F-8EB1-53D2BB9A5C0C}" srcOrd="1" destOrd="0" presId="urn:microsoft.com/office/officeart/2005/8/layout/orgChart1"/>
    <dgm:cxn modelId="{AAF19633-71A0-4CB2-B450-E8CFAD268491}" type="presOf" srcId="{53739692-62C7-4D80-9071-4F1A7DE5074A}" destId="{E82B9CE2-0A3F-4711-9B5E-B8FCD0482018}" srcOrd="1" destOrd="0" presId="urn:microsoft.com/office/officeart/2005/8/layout/orgChart1"/>
    <dgm:cxn modelId="{BA7C8A36-A92E-4B3D-9452-02C03EF67D42}" srcId="{9D66D1C1-B4C7-4F7C-B476-E84DFC63B39D}" destId="{16FD6373-BD9D-40C9-9778-A463F2F52012}" srcOrd="2" destOrd="0" parTransId="{DF3467D7-C150-4AB6-99EE-3A4E28E8FE1B}" sibTransId="{DED91235-F76B-4D79-B2B1-5ED083F506DF}"/>
    <dgm:cxn modelId="{F4E2A9D2-B25C-435B-A1D7-3260F71BA8A8}" type="presOf" srcId="{16FD6373-BD9D-40C9-9778-A463F2F52012}" destId="{2657F28B-AFA7-4BAB-B702-EC2A97AB8C0D}" srcOrd="0" destOrd="0" presId="urn:microsoft.com/office/officeart/2005/8/layout/orgChart1"/>
    <dgm:cxn modelId="{288F42AE-6BE9-4F71-9617-64BC562B5B2B}" type="presOf" srcId="{56BE1CE2-576B-4427-AFAD-E45FB3AB96A2}" destId="{08F4DB84-6A37-481C-8336-B160248545D1}" srcOrd="0" destOrd="0" presId="urn:microsoft.com/office/officeart/2005/8/layout/orgChart1"/>
    <dgm:cxn modelId="{E0ECC453-4CC6-4AF8-B75B-2CE689E06215}" srcId="{53739692-62C7-4D80-9071-4F1A7DE5074A}" destId="{E8837B0E-04C5-4113-B2A9-94FD2F30ACF0}" srcOrd="1" destOrd="0" parTransId="{DEE1236D-237D-4023-8244-7F80D949CEAC}" sibTransId="{6A2B3455-647E-43DC-A3F8-2D94EC3BAB08}"/>
    <dgm:cxn modelId="{CD8DECDF-C5E4-4B44-8E36-FD1A98206EEE}" type="presOf" srcId="{391E0FA9-208C-4C6A-97D4-452EE21EC67B}" destId="{0E725756-EA1C-4269-8C2D-87615EB727AF}" srcOrd="1" destOrd="0" presId="urn:microsoft.com/office/officeart/2005/8/layout/orgChart1"/>
    <dgm:cxn modelId="{E98340D2-DA9F-4CF1-A1C9-7CDEA7B7F53F}" type="presOf" srcId="{E8837B0E-04C5-4113-B2A9-94FD2F30ACF0}" destId="{AE134CA3-B17D-40CD-9EE5-9E94A2FF1F71}" srcOrd="1" destOrd="0" presId="urn:microsoft.com/office/officeart/2005/8/layout/orgChart1"/>
    <dgm:cxn modelId="{4553DCA2-195E-40A0-A980-A725D92E4B11}" type="presOf" srcId="{DEE1236D-237D-4023-8244-7F80D949CEAC}" destId="{6C6C0EFC-987D-4BBB-84BE-9730CB0D2741}" srcOrd="0" destOrd="0" presId="urn:microsoft.com/office/officeart/2005/8/layout/orgChart1"/>
    <dgm:cxn modelId="{E4771123-ABE5-4D78-AFEB-218FFDC421A8}" type="presOf" srcId="{56BE1CE2-576B-4427-AFAD-E45FB3AB96A2}" destId="{899BAA1A-C361-4EAE-93EC-591F4E168D5A}" srcOrd="1" destOrd="0" presId="urn:microsoft.com/office/officeart/2005/8/layout/orgChart1"/>
    <dgm:cxn modelId="{9D8F22EC-B7A9-46F0-BA80-10F8FB48BCBD}" type="presOf" srcId="{9D66D1C1-B4C7-4F7C-B476-E84DFC63B39D}" destId="{3BEFDAFD-D19B-457B-A385-18952B2DD012}" srcOrd="1" destOrd="0" presId="urn:microsoft.com/office/officeart/2005/8/layout/orgChart1"/>
    <dgm:cxn modelId="{9A0B1A50-AB6F-4937-9316-46E89B8CD612}" srcId="{53739692-62C7-4D80-9071-4F1A7DE5074A}" destId="{391E0FA9-208C-4C6A-97D4-452EE21EC67B}" srcOrd="0" destOrd="0" parTransId="{0A36451C-DB5A-4F0E-A602-274666C2388A}" sibTransId="{7DFD93EC-A66C-4957-9FD1-10CE2E45F850}"/>
    <dgm:cxn modelId="{2FC4DED6-58F9-4120-B96B-CC068AEAD077}" type="presOf" srcId="{9D66D1C1-B4C7-4F7C-B476-E84DFC63B39D}" destId="{DB6324BF-0677-4A71-B057-2A9E95B5F162}" srcOrd="0" destOrd="0" presId="urn:microsoft.com/office/officeart/2005/8/layout/orgChart1"/>
    <dgm:cxn modelId="{02493407-F47F-470C-8CC1-15E9E05485FC}" srcId="{9D66D1C1-B4C7-4F7C-B476-E84DFC63B39D}" destId="{56BE1CE2-576B-4427-AFAD-E45FB3AB96A2}" srcOrd="1" destOrd="0" parTransId="{752FB786-9D82-4981-9B02-EB778A8968C8}" sibTransId="{F0E09D13-0F90-471D-85F7-1CC70527E132}"/>
    <dgm:cxn modelId="{34AE7C85-09CC-465F-8CB9-5445BE924130}" type="presOf" srcId="{16FD6373-BD9D-40C9-9778-A463F2F52012}" destId="{4610F3EE-D4B0-4CFB-A783-5FA25E890194}" srcOrd="1" destOrd="0" presId="urn:microsoft.com/office/officeart/2005/8/layout/orgChart1"/>
    <dgm:cxn modelId="{D908810D-8EA9-4A87-8371-CE30E10B98DA}" type="presOf" srcId="{503D1E5A-01E4-40D8-B669-74806578805A}" destId="{FBF0E751-654F-40EA-A363-030A1BF7FB79}" srcOrd="0" destOrd="0" presId="urn:microsoft.com/office/officeart/2005/8/layout/orgChart1"/>
    <dgm:cxn modelId="{3CCF24A1-A065-4FD9-8D76-780F96F685CF}" srcId="{9D66D1C1-B4C7-4F7C-B476-E84DFC63B39D}" destId="{53739692-62C7-4D80-9071-4F1A7DE5074A}" srcOrd="0" destOrd="0" parTransId="{0716923D-44F8-464B-816C-5B08CC1C8E8F}" sibTransId="{AFC8FC02-F751-4D23-828C-B23FD84CC7A6}"/>
    <dgm:cxn modelId="{BF4CD560-D7F1-46AA-A5E4-D48A13386113}" type="presOf" srcId="{53739692-62C7-4D80-9071-4F1A7DE5074A}" destId="{199884A6-1231-44B3-B6BA-E0FA11D7D8C0}" srcOrd="0" destOrd="0" presId="urn:microsoft.com/office/officeart/2005/8/layout/orgChart1"/>
    <dgm:cxn modelId="{BA26B0F5-E267-41D8-BE50-99FE226B1232}" type="presParOf" srcId="{759F0BD3-7C3E-485A-A070-1B4EE8AA02E7}" destId="{F22ED144-41E6-4A24-8D0E-BBDD582AE31A}" srcOrd="0" destOrd="0" presId="urn:microsoft.com/office/officeart/2005/8/layout/orgChart1"/>
    <dgm:cxn modelId="{1DFFAC7B-E9C2-4E33-A513-F838D7FAD013}" type="presParOf" srcId="{F22ED144-41E6-4A24-8D0E-BBDD582AE31A}" destId="{2F630595-134C-4649-A5FE-43AF6758F71E}" srcOrd="0" destOrd="0" presId="urn:microsoft.com/office/officeart/2005/8/layout/orgChart1"/>
    <dgm:cxn modelId="{D5F61BD2-A6C8-40B9-965F-57C4B4C59458}" type="presParOf" srcId="{2F630595-134C-4649-A5FE-43AF6758F71E}" destId="{DB6324BF-0677-4A71-B057-2A9E95B5F162}" srcOrd="0" destOrd="0" presId="urn:microsoft.com/office/officeart/2005/8/layout/orgChart1"/>
    <dgm:cxn modelId="{F854D395-4AE6-47D6-9029-39C61F9CF69A}" type="presParOf" srcId="{2F630595-134C-4649-A5FE-43AF6758F71E}" destId="{3BEFDAFD-D19B-457B-A385-18952B2DD012}" srcOrd="1" destOrd="0" presId="urn:microsoft.com/office/officeart/2005/8/layout/orgChart1"/>
    <dgm:cxn modelId="{83B19A46-A554-494B-8E37-2B13056262F8}" type="presParOf" srcId="{F22ED144-41E6-4A24-8D0E-BBDD582AE31A}" destId="{E0AC9A7C-B998-4184-BD48-FCAF4D7FCB5C}" srcOrd="1" destOrd="0" presId="urn:microsoft.com/office/officeart/2005/8/layout/orgChart1"/>
    <dgm:cxn modelId="{481ED6C1-85F6-4953-A5E0-49684521BB4B}" type="presParOf" srcId="{E0AC9A7C-B998-4184-BD48-FCAF4D7FCB5C}" destId="{28413A98-3B39-43AD-8B63-5EAB5CE90976}" srcOrd="0" destOrd="0" presId="urn:microsoft.com/office/officeart/2005/8/layout/orgChart1"/>
    <dgm:cxn modelId="{13D87DBC-5175-4E5F-A090-200F5B8397CD}" type="presParOf" srcId="{E0AC9A7C-B998-4184-BD48-FCAF4D7FCB5C}" destId="{CB5AB521-9AD4-4DDB-AF65-3A205AB7FA76}" srcOrd="1" destOrd="0" presId="urn:microsoft.com/office/officeart/2005/8/layout/orgChart1"/>
    <dgm:cxn modelId="{E69F5E3D-3766-460A-B680-F3C383C0CF9E}" type="presParOf" srcId="{CB5AB521-9AD4-4DDB-AF65-3A205AB7FA76}" destId="{273F9FE5-6BDE-4C96-81D3-6CF4C4EE0AEF}" srcOrd="0" destOrd="0" presId="urn:microsoft.com/office/officeart/2005/8/layout/orgChart1"/>
    <dgm:cxn modelId="{03AE0DCD-6E27-4EC2-953B-660BEB0EC381}" type="presParOf" srcId="{273F9FE5-6BDE-4C96-81D3-6CF4C4EE0AEF}" destId="{199884A6-1231-44B3-B6BA-E0FA11D7D8C0}" srcOrd="0" destOrd="0" presId="urn:microsoft.com/office/officeart/2005/8/layout/orgChart1"/>
    <dgm:cxn modelId="{CB3602DB-CB21-42B0-809D-0B549522303D}" type="presParOf" srcId="{273F9FE5-6BDE-4C96-81D3-6CF4C4EE0AEF}" destId="{E82B9CE2-0A3F-4711-9B5E-B8FCD0482018}" srcOrd="1" destOrd="0" presId="urn:microsoft.com/office/officeart/2005/8/layout/orgChart1"/>
    <dgm:cxn modelId="{E5446F57-8E9C-4628-AB3B-D395A6A094F5}" type="presParOf" srcId="{CB5AB521-9AD4-4DDB-AF65-3A205AB7FA76}" destId="{D14106DD-161B-4482-9BB6-6DD289EB705A}" srcOrd="1" destOrd="0" presId="urn:microsoft.com/office/officeart/2005/8/layout/orgChart1"/>
    <dgm:cxn modelId="{F0C3CD5D-013F-4D3F-ABD9-33BB4247F127}" type="presParOf" srcId="{D14106DD-161B-4482-9BB6-6DD289EB705A}" destId="{911744CB-9DE3-4D07-9778-33BA4B6AD9A6}" srcOrd="0" destOrd="0" presId="urn:microsoft.com/office/officeart/2005/8/layout/orgChart1"/>
    <dgm:cxn modelId="{1ECE8631-B071-4BE5-B3C4-183D64FF68C2}" type="presParOf" srcId="{D14106DD-161B-4482-9BB6-6DD289EB705A}" destId="{CDE893E6-0A17-4E0E-888F-4005D726B4B7}" srcOrd="1" destOrd="0" presId="urn:microsoft.com/office/officeart/2005/8/layout/orgChart1"/>
    <dgm:cxn modelId="{ABAD9BAA-2D8B-48B0-91A1-0A337DE83C98}" type="presParOf" srcId="{CDE893E6-0A17-4E0E-888F-4005D726B4B7}" destId="{6753E068-E4C9-45A8-BF72-92C2F28025DD}" srcOrd="0" destOrd="0" presId="urn:microsoft.com/office/officeart/2005/8/layout/orgChart1"/>
    <dgm:cxn modelId="{7A15C498-35FA-45A5-BAA5-90A615E8ECBC}" type="presParOf" srcId="{6753E068-E4C9-45A8-BF72-92C2F28025DD}" destId="{2D5B1A6D-9D21-4012-91AC-BDD015E8ABBC}" srcOrd="0" destOrd="0" presId="urn:microsoft.com/office/officeart/2005/8/layout/orgChart1"/>
    <dgm:cxn modelId="{79A0D254-D83F-4BA3-A0D3-FC8957E6E411}" type="presParOf" srcId="{6753E068-E4C9-45A8-BF72-92C2F28025DD}" destId="{0E725756-EA1C-4269-8C2D-87615EB727AF}" srcOrd="1" destOrd="0" presId="urn:microsoft.com/office/officeart/2005/8/layout/orgChart1"/>
    <dgm:cxn modelId="{0A61C9AF-9FC4-4596-AD43-19B12BA425FF}" type="presParOf" srcId="{CDE893E6-0A17-4E0E-888F-4005D726B4B7}" destId="{2C4FAFB1-29E2-4398-BA4B-2B61763C3C7F}" srcOrd="1" destOrd="0" presId="urn:microsoft.com/office/officeart/2005/8/layout/orgChart1"/>
    <dgm:cxn modelId="{A853DBBD-327B-4CDA-8628-0970A01B5CEE}" type="presParOf" srcId="{CDE893E6-0A17-4E0E-888F-4005D726B4B7}" destId="{8F2B49BF-A837-439F-A3A4-6EBEC827FE3D}" srcOrd="2" destOrd="0" presId="urn:microsoft.com/office/officeart/2005/8/layout/orgChart1"/>
    <dgm:cxn modelId="{549EBEC1-C7D7-43E5-A9F8-56DD5A21154F}" type="presParOf" srcId="{D14106DD-161B-4482-9BB6-6DD289EB705A}" destId="{6C6C0EFC-987D-4BBB-84BE-9730CB0D2741}" srcOrd="2" destOrd="0" presId="urn:microsoft.com/office/officeart/2005/8/layout/orgChart1"/>
    <dgm:cxn modelId="{576C96E8-363A-4A24-BFF5-603178DAAD37}" type="presParOf" srcId="{D14106DD-161B-4482-9BB6-6DD289EB705A}" destId="{6DAF2FBC-2C3F-434F-9D00-F5E19488D318}" srcOrd="3" destOrd="0" presId="urn:microsoft.com/office/officeart/2005/8/layout/orgChart1"/>
    <dgm:cxn modelId="{91B947EB-C11A-42E6-B700-E4599F3442C0}" type="presParOf" srcId="{6DAF2FBC-2C3F-434F-9D00-F5E19488D318}" destId="{9032D017-04E1-4E53-B9A5-3FBF87F53D99}" srcOrd="0" destOrd="0" presId="urn:microsoft.com/office/officeart/2005/8/layout/orgChart1"/>
    <dgm:cxn modelId="{532C9940-B08F-4111-B15E-5F2426D9D0D6}" type="presParOf" srcId="{9032D017-04E1-4E53-B9A5-3FBF87F53D99}" destId="{106A0D0F-0E52-469A-B208-33F3E1ABCB08}" srcOrd="0" destOrd="0" presId="urn:microsoft.com/office/officeart/2005/8/layout/orgChart1"/>
    <dgm:cxn modelId="{80F726A8-7618-463E-88E4-FFBD143698A2}" type="presParOf" srcId="{9032D017-04E1-4E53-B9A5-3FBF87F53D99}" destId="{AE134CA3-B17D-40CD-9EE5-9E94A2FF1F71}" srcOrd="1" destOrd="0" presId="urn:microsoft.com/office/officeart/2005/8/layout/orgChart1"/>
    <dgm:cxn modelId="{FA665BE8-1970-475B-9E24-C617F72EAAE3}" type="presParOf" srcId="{6DAF2FBC-2C3F-434F-9D00-F5E19488D318}" destId="{925AA024-E62E-4AB1-ADEB-E6C716AB184D}" srcOrd="1" destOrd="0" presId="urn:microsoft.com/office/officeart/2005/8/layout/orgChart1"/>
    <dgm:cxn modelId="{ADA8F87A-DE7C-4206-894E-3CFB66E5D7AD}" type="presParOf" srcId="{6DAF2FBC-2C3F-434F-9D00-F5E19488D318}" destId="{0E84A31D-5142-4B27-8A67-0D72BF0A5EF3}" srcOrd="2" destOrd="0" presId="urn:microsoft.com/office/officeart/2005/8/layout/orgChart1"/>
    <dgm:cxn modelId="{68AE567F-1AF8-463F-9821-F628E1CDF72F}" type="presParOf" srcId="{D14106DD-161B-4482-9BB6-6DD289EB705A}" destId="{DC4774AE-4965-4516-B9BC-80ABFFC3605C}" srcOrd="4" destOrd="0" presId="urn:microsoft.com/office/officeart/2005/8/layout/orgChart1"/>
    <dgm:cxn modelId="{5FDF9FC8-3C06-44F0-B453-8437BBE11693}" type="presParOf" srcId="{D14106DD-161B-4482-9BB6-6DD289EB705A}" destId="{1B743A66-4A70-4E34-8D73-06EEED676F29}" srcOrd="5" destOrd="0" presId="urn:microsoft.com/office/officeart/2005/8/layout/orgChart1"/>
    <dgm:cxn modelId="{33F7F64C-6178-4E25-8FB7-C08DA5E88816}" type="presParOf" srcId="{1B743A66-4A70-4E34-8D73-06EEED676F29}" destId="{4AB67E69-B19D-4909-B6EA-E432E0E20B1D}" srcOrd="0" destOrd="0" presId="urn:microsoft.com/office/officeart/2005/8/layout/orgChart1"/>
    <dgm:cxn modelId="{622C6D95-DCA0-4F3D-8ECC-1CFD2BF7DACD}" type="presParOf" srcId="{4AB67E69-B19D-4909-B6EA-E432E0E20B1D}" destId="{FBF0E751-654F-40EA-A363-030A1BF7FB79}" srcOrd="0" destOrd="0" presId="urn:microsoft.com/office/officeart/2005/8/layout/orgChart1"/>
    <dgm:cxn modelId="{7B62AEFE-2D72-44F5-AAF1-151131A9C226}" type="presParOf" srcId="{4AB67E69-B19D-4909-B6EA-E432E0E20B1D}" destId="{EB97EDBB-02F2-4DFF-866B-97E93DCCD1BF}" srcOrd="1" destOrd="0" presId="urn:microsoft.com/office/officeart/2005/8/layout/orgChart1"/>
    <dgm:cxn modelId="{18B5EC0D-FCCB-48B5-BD94-2FC8CFD02E49}" type="presParOf" srcId="{1B743A66-4A70-4E34-8D73-06EEED676F29}" destId="{D7DF25D2-275D-47B3-86A7-3C198F187B2C}" srcOrd="1" destOrd="0" presId="urn:microsoft.com/office/officeart/2005/8/layout/orgChart1"/>
    <dgm:cxn modelId="{33871977-5F42-4E21-ABF7-091C91E6913C}" type="presParOf" srcId="{1B743A66-4A70-4E34-8D73-06EEED676F29}" destId="{AAF24AF4-E1B5-4365-ADAF-B603038AF973}" srcOrd="2" destOrd="0" presId="urn:microsoft.com/office/officeart/2005/8/layout/orgChart1"/>
    <dgm:cxn modelId="{BC85E8CC-865E-4323-9B50-27E56E8B5316}" type="presParOf" srcId="{D14106DD-161B-4482-9BB6-6DD289EB705A}" destId="{67D1A2DF-DBF7-46A8-B312-87ADEB9A7D7F}" srcOrd="6" destOrd="0" presId="urn:microsoft.com/office/officeart/2005/8/layout/orgChart1"/>
    <dgm:cxn modelId="{4482070B-C8B0-4442-9738-7D77C2C4DFC2}" type="presParOf" srcId="{D14106DD-161B-4482-9BB6-6DD289EB705A}" destId="{3D5FF728-8C2A-430F-AF8F-162CC8599DEB}" srcOrd="7" destOrd="0" presId="urn:microsoft.com/office/officeart/2005/8/layout/orgChart1"/>
    <dgm:cxn modelId="{0BDE4C85-8EDD-4E88-BD62-906702C4DCF3}" type="presParOf" srcId="{3D5FF728-8C2A-430F-AF8F-162CC8599DEB}" destId="{D5B94959-EF8F-4176-A631-EE78D884404C}" srcOrd="0" destOrd="0" presId="urn:microsoft.com/office/officeart/2005/8/layout/orgChart1"/>
    <dgm:cxn modelId="{2BC47729-FCDC-4EED-853D-854EB28AD5A2}" type="presParOf" srcId="{D5B94959-EF8F-4176-A631-EE78D884404C}" destId="{296E0F36-DB29-4C27-A7F9-5343E8BFEDA3}" srcOrd="0" destOrd="0" presId="urn:microsoft.com/office/officeart/2005/8/layout/orgChart1"/>
    <dgm:cxn modelId="{7D54911F-00A5-4392-A515-717BBA0B3D6D}" type="presParOf" srcId="{D5B94959-EF8F-4176-A631-EE78D884404C}" destId="{657DB855-0EB5-409F-8EB1-53D2BB9A5C0C}" srcOrd="1" destOrd="0" presId="urn:microsoft.com/office/officeart/2005/8/layout/orgChart1"/>
    <dgm:cxn modelId="{F53B3004-642C-4D43-8C5F-1D107A3D15A1}" type="presParOf" srcId="{3D5FF728-8C2A-430F-AF8F-162CC8599DEB}" destId="{98B7F59C-BC63-4148-92F3-A799ECB319BD}" srcOrd="1" destOrd="0" presId="urn:microsoft.com/office/officeart/2005/8/layout/orgChart1"/>
    <dgm:cxn modelId="{72EB3ADE-65A3-43DA-BA6C-61FE2EA26AFF}" type="presParOf" srcId="{3D5FF728-8C2A-430F-AF8F-162CC8599DEB}" destId="{4D66613B-67D0-40D2-BDD3-36299F27B7D1}" srcOrd="2" destOrd="0" presId="urn:microsoft.com/office/officeart/2005/8/layout/orgChart1"/>
    <dgm:cxn modelId="{5BFDCDB0-A198-4F15-936E-69D585BEEEA6}" type="presParOf" srcId="{CB5AB521-9AD4-4DDB-AF65-3A205AB7FA76}" destId="{72D4A034-A1BE-4E29-A738-CAFA02B57A32}" srcOrd="2" destOrd="0" presId="urn:microsoft.com/office/officeart/2005/8/layout/orgChart1"/>
    <dgm:cxn modelId="{3A44244E-F767-4202-8369-D4F7DF0B0405}" type="presParOf" srcId="{E0AC9A7C-B998-4184-BD48-FCAF4D7FCB5C}" destId="{01C349AB-A781-4B66-AB49-6B0D969518DD}" srcOrd="2" destOrd="0" presId="urn:microsoft.com/office/officeart/2005/8/layout/orgChart1"/>
    <dgm:cxn modelId="{7A190F6D-8E64-45BD-8198-7857182BAAC9}" type="presParOf" srcId="{E0AC9A7C-B998-4184-BD48-FCAF4D7FCB5C}" destId="{4DD8D8BE-AEA0-44F8-827D-74FC432EF619}" srcOrd="3" destOrd="0" presId="urn:microsoft.com/office/officeart/2005/8/layout/orgChart1"/>
    <dgm:cxn modelId="{660DCEEB-BB5B-44F9-A455-7BCA3F6438F4}" type="presParOf" srcId="{4DD8D8BE-AEA0-44F8-827D-74FC432EF619}" destId="{D255C9DD-7B2B-4250-BCF8-A9D807E33938}" srcOrd="0" destOrd="0" presId="urn:microsoft.com/office/officeart/2005/8/layout/orgChart1"/>
    <dgm:cxn modelId="{DC04E064-2772-4346-8EC2-332AE48E762D}" type="presParOf" srcId="{D255C9DD-7B2B-4250-BCF8-A9D807E33938}" destId="{08F4DB84-6A37-481C-8336-B160248545D1}" srcOrd="0" destOrd="0" presId="urn:microsoft.com/office/officeart/2005/8/layout/orgChart1"/>
    <dgm:cxn modelId="{0A2A21D5-172D-4481-B26B-17AD678BC77D}" type="presParOf" srcId="{D255C9DD-7B2B-4250-BCF8-A9D807E33938}" destId="{899BAA1A-C361-4EAE-93EC-591F4E168D5A}" srcOrd="1" destOrd="0" presId="urn:microsoft.com/office/officeart/2005/8/layout/orgChart1"/>
    <dgm:cxn modelId="{984C9E38-A328-4E1C-850C-9333643CFECB}" type="presParOf" srcId="{4DD8D8BE-AEA0-44F8-827D-74FC432EF619}" destId="{B708452D-4C80-4280-A2CA-6EB359B32AB8}" srcOrd="1" destOrd="0" presId="urn:microsoft.com/office/officeart/2005/8/layout/orgChart1"/>
    <dgm:cxn modelId="{0650845D-407C-4227-924D-4EE15446140A}" type="presParOf" srcId="{4DD8D8BE-AEA0-44F8-827D-74FC432EF619}" destId="{04F7208D-4EE9-418A-8D4E-ADD5A9334F69}" srcOrd="2" destOrd="0" presId="urn:microsoft.com/office/officeart/2005/8/layout/orgChart1"/>
    <dgm:cxn modelId="{AE4119E3-3DF5-4550-B1D0-D2A1839A0948}" type="presParOf" srcId="{E0AC9A7C-B998-4184-BD48-FCAF4D7FCB5C}" destId="{F8829893-4A6E-430A-A0F3-1D057CCF877D}" srcOrd="4" destOrd="0" presId="urn:microsoft.com/office/officeart/2005/8/layout/orgChart1"/>
    <dgm:cxn modelId="{DD010706-32EB-4B85-BECC-F1F2012D2E8A}" type="presParOf" srcId="{E0AC9A7C-B998-4184-BD48-FCAF4D7FCB5C}" destId="{90F90BEA-9698-4809-ADE9-A51A01DAB006}" srcOrd="5" destOrd="0" presId="urn:microsoft.com/office/officeart/2005/8/layout/orgChart1"/>
    <dgm:cxn modelId="{681C650A-9BC0-4903-AAE7-FDD13954553D}" type="presParOf" srcId="{90F90BEA-9698-4809-ADE9-A51A01DAB006}" destId="{8AD02BDF-E5B4-4577-81E7-0AF8D674EEFF}" srcOrd="0" destOrd="0" presId="urn:microsoft.com/office/officeart/2005/8/layout/orgChart1"/>
    <dgm:cxn modelId="{B9BBCA99-01C8-47C5-A5A0-943C7C21E05B}" type="presParOf" srcId="{8AD02BDF-E5B4-4577-81E7-0AF8D674EEFF}" destId="{2657F28B-AFA7-4BAB-B702-EC2A97AB8C0D}" srcOrd="0" destOrd="0" presId="urn:microsoft.com/office/officeart/2005/8/layout/orgChart1"/>
    <dgm:cxn modelId="{DC031F52-E614-4042-8AD2-CAA6695E7BBE}" type="presParOf" srcId="{8AD02BDF-E5B4-4577-81E7-0AF8D674EEFF}" destId="{4610F3EE-D4B0-4CFB-A783-5FA25E890194}" srcOrd="1" destOrd="0" presId="urn:microsoft.com/office/officeart/2005/8/layout/orgChart1"/>
    <dgm:cxn modelId="{4A34AAEE-402C-4FA5-86BB-1E7F0B147F2A}" type="presParOf" srcId="{90F90BEA-9698-4809-ADE9-A51A01DAB006}" destId="{2CAA1B2C-4E36-458B-9561-D3B229307D3B}" srcOrd="1" destOrd="0" presId="urn:microsoft.com/office/officeart/2005/8/layout/orgChart1"/>
    <dgm:cxn modelId="{D66A057C-5E5A-4BFF-B88C-1B3CC3F036E0}" type="presParOf" srcId="{90F90BEA-9698-4809-ADE9-A51A01DAB006}" destId="{59327C7C-587C-4164-B7CA-732E4A727873}" srcOrd="2" destOrd="0" presId="urn:microsoft.com/office/officeart/2005/8/layout/orgChart1"/>
    <dgm:cxn modelId="{5D9D46A0-2E67-4BBD-A465-6C906343C20C}" type="presParOf" srcId="{F22ED144-41E6-4A24-8D0E-BBDD582AE31A}" destId="{E90578D0-3B53-4568-B79B-245304CFB5C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CC30D-2617-4E1C-8205-A928191C62AA}" type="datetimeFigureOut">
              <a:rPr lang="en-US" smtClean="0"/>
              <a:t>10/25/2017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6D2FA-EE92-4FC3-944D-526C7CC995F5}" type="slidenum">
              <a:rPr lang="en-US" smtClean="0"/>
              <a:t>‹#›</a:t>
            </a:fld>
            <a:endParaRPr lang="en-US"/>
          </a:p>
        </p:txBody>
      </p:sp>
    </p:spTree>
    <p:extLst>
      <p:ext uri="{BB962C8B-B14F-4D97-AF65-F5344CB8AC3E}">
        <p14:creationId xmlns:p14="http://schemas.microsoft.com/office/powerpoint/2010/main" val="1970762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8F85B87-EDED-449B-84C9-7613BD0AC446}" type="datetime1">
              <a:rPr lang="en-US" smtClean="0"/>
              <a:t>10/25/2017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075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06A22-9185-45C9-BDFD-DC693A044605}" type="datetime1">
              <a:rPr lang="en-US" smtClean="0"/>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499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884FF7-D4ED-439B-A184-60D114AE4D19}" type="datetime1">
              <a:rPr lang="en-US" smtClean="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904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D4136-10E6-456E-BF64-2AFF1952F9B5}" type="datetime1">
              <a:rPr lang="en-US" smtClean="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332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7E049-4EA5-4933-89EA-BB3F8162735C}" type="datetime1">
              <a:rPr lang="en-US" smtClean="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8514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C2E9B0-63FF-478C-8E51-050527DA7C98}" type="datetime1">
              <a:rPr lang="en-US" smtClean="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9851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91F34B-5D4F-4896-B3A3-9B86016B0D6A}" type="datetime1">
              <a:rPr lang="en-US" smtClean="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2729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9A707F-2DBF-43E6-959A-E3E485B66295}" type="datetime1">
              <a:rPr lang="en-US" smtClean="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47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832B24-6473-46E1-8215-6AA098F412EA}" type="datetime1">
              <a:rPr lang="en-US" smtClean="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419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609CB6-8EF5-4823-A4F9-7729D785E5D6}" type="datetime1">
              <a:rPr lang="en-US" smtClean="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386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DA8998-5313-49E1-8F9C-8423479F67BE}" type="datetime1">
              <a:rPr lang="en-US" smtClean="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017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8AD1E3-5CF6-43C0-9CF4-33D902BA04EF}" type="datetime1">
              <a:rPr lang="en-US" smtClean="0"/>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70860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0BAC65-5E49-40B3-9A26-4F73CEBBE65A}" type="datetime1">
              <a:rPr lang="en-US" smtClean="0"/>
              <a:t>10/25/2017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159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614DEF-27C4-4C84-BE0C-537E6087F22A}" type="datetime1">
              <a:rPr lang="en-US" smtClean="0"/>
              <a:t>10/25/2017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43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E7771-B1CB-4620-A8A8-14BA79B45B3B}" type="datetime1">
              <a:rPr lang="en-US" smtClean="0"/>
              <a:t>10/25/2017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266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3B579-F470-4AEE-98FF-302C08D4E55A}" type="datetime1">
              <a:rPr lang="en-US" smtClean="0"/>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15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C7F8B-E810-4CD9-B3DA-9062B23A2C04}" type="datetime1">
              <a:rPr lang="en-US" smtClean="0"/>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68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499E4C-8955-48DC-9E38-A29BC5103981}" type="datetime1">
              <a:rPr lang="en-US" smtClean="0"/>
              <a:t>10/25/2017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204585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0463" y="1442434"/>
            <a:ext cx="9633396" cy="4708981"/>
          </a:xfrm>
          <a:prstGeom prst="rect">
            <a:avLst/>
          </a:prstGeom>
          <a:noFill/>
        </p:spPr>
        <p:txBody>
          <a:bodyPr wrap="square" rtlCol="0">
            <a:spAutoFit/>
          </a:bodyPr>
          <a:lstStyle/>
          <a:p>
            <a:pPr algn="ctr"/>
            <a:r>
              <a:rPr lang="en-US" sz="4800" b="1" dirty="0">
                <a:solidFill>
                  <a:prstClr val="black"/>
                </a:solidFill>
                <a:latin typeface="Tahoma" panose="020B0604030504040204" pitchFamily="34" charset="0"/>
                <a:ea typeface="Tahoma" panose="020B0604030504040204" pitchFamily="34" charset="0"/>
                <a:cs typeface="Tahoma" panose="020B0604030504040204" pitchFamily="34" charset="0"/>
              </a:rPr>
              <a:t>Software </a:t>
            </a:r>
            <a:r>
              <a:rPr lang="en-US" sz="48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Testing </a:t>
            </a:r>
            <a:r>
              <a:rPr lang="en-US" sz="4800" b="1" dirty="0">
                <a:solidFill>
                  <a:prstClr val="black"/>
                </a:solidFill>
                <a:latin typeface="Tahoma" panose="020B0604030504040204" pitchFamily="34" charset="0"/>
                <a:ea typeface="Tahoma" panose="020B0604030504040204" pitchFamily="34" charset="0"/>
                <a:cs typeface="Tahoma" panose="020B0604030504040204" pitchFamily="34" charset="0"/>
              </a:rPr>
              <a:t>&amp; Quality Assurance </a:t>
            </a:r>
          </a:p>
          <a:p>
            <a:pPr algn="ctr"/>
            <a:endParaRPr lang="en-US" sz="48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a:r>
              <a:rPr lang="en-US" sz="3600" dirty="0">
                <a:solidFill>
                  <a:prstClr val="black"/>
                </a:solidFill>
                <a:latin typeface="Tahoma" panose="020B0604030504040204" pitchFamily="34" charset="0"/>
                <a:ea typeface="Tahoma" panose="020B0604030504040204" pitchFamily="34" charset="0"/>
                <a:cs typeface="Tahoma" panose="020B0604030504040204" pitchFamily="34" charset="0"/>
              </a:rPr>
              <a:t>CSE-453</a:t>
            </a:r>
            <a:endParaRPr lang="en-US" sz="32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a:r>
              <a:rPr lang="en-US" sz="3600" dirty="0" smtClean="0">
                <a:solidFill>
                  <a:prstClr val="black"/>
                </a:solidFill>
                <a:latin typeface="Tahoma" panose="020B0604030504040204" pitchFamily="34" charset="0"/>
                <a:ea typeface="Tahoma" panose="020B0604030504040204" pitchFamily="34" charset="0"/>
                <a:cs typeface="Tahoma" panose="020B0604030504040204" pitchFamily="34" charset="0"/>
              </a:rPr>
              <a:t>Intake </a:t>
            </a:r>
            <a:r>
              <a:rPr lang="en-US" sz="3600">
                <a:solidFill>
                  <a:prstClr val="black"/>
                </a:solidFill>
                <a:latin typeface="Tahoma" panose="020B0604030504040204" pitchFamily="34" charset="0"/>
                <a:ea typeface="Tahoma" panose="020B0604030504040204" pitchFamily="34" charset="0"/>
                <a:cs typeface="Tahoma" panose="020B0604030504040204" pitchFamily="34" charset="0"/>
              </a:rPr>
              <a:t>: </a:t>
            </a:r>
            <a:r>
              <a:rPr lang="en-US" sz="3600" smtClean="0">
                <a:solidFill>
                  <a:prstClr val="black"/>
                </a:solidFill>
                <a:latin typeface="Tahoma" panose="020B0604030504040204" pitchFamily="34" charset="0"/>
                <a:ea typeface="Tahoma" panose="020B0604030504040204" pitchFamily="34" charset="0"/>
                <a:cs typeface="Tahoma" panose="020B0604030504040204" pitchFamily="34" charset="0"/>
              </a:rPr>
              <a:t>27 </a:t>
            </a:r>
            <a:r>
              <a:rPr lang="en-US" sz="3600" dirty="0" smtClean="0">
                <a:solidFill>
                  <a:prstClr val="black"/>
                </a:solidFill>
                <a:latin typeface="Tahoma" panose="020B0604030504040204" pitchFamily="34" charset="0"/>
                <a:ea typeface="Tahoma" panose="020B0604030504040204" pitchFamily="34" charset="0"/>
                <a:cs typeface="Tahoma" panose="020B0604030504040204" pitchFamily="34" charset="0"/>
              </a:rPr>
              <a:t>(1)</a:t>
            </a:r>
          </a:p>
          <a:p>
            <a:pPr algn="ctr"/>
            <a:r>
              <a:rPr lang="en-US" sz="3600" dirty="0" smtClean="0">
                <a:solidFill>
                  <a:prstClr val="black"/>
                </a:solidFill>
                <a:latin typeface="Tahoma" panose="020B0604030504040204" pitchFamily="34" charset="0"/>
                <a:ea typeface="Tahoma" panose="020B0604030504040204" pitchFamily="34" charset="0"/>
                <a:cs typeface="Tahoma" panose="020B0604030504040204" pitchFamily="34" charset="0"/>
              </a:rPr>
              <a:t>Lecture - 07</a:t>
            </a:r>
            <a:endParaRPr lang="en-US" sz="36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a:endParaRPr lang="en-US" sz="48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09231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380697" y="623830"/>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Integration Testing</a:t>
            </a:r>
            <a:endParaRPr lang="en-US" b="1" dirty="0"/>
          </a:p>
        </p:txBody>
      </p:sp>
      <p:sp>
        <p:nvSpPr>
          <p:cNvPr id="9" name="Content Placeholder 2"/>
          <p:cNvSpPr txBox="1">
            <a:spLocks/>
          </p:cNvSpPr>
          <p:nvPr/>
        </p:nvSpPr>
        <p:spPr>
          <a:xfrm>
            <a:off x="1262130" y="1522926"/>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pPr/>
              <a:t>10</a:t>
            </a:fld>
            <a:endParaRPr lang="en-US"/>
          </a:p>
        </p:txBody>
      </p:sp>
      <p:sp>
        <p:nvSpPr>
          <p:cNvPr id="5" name="Content Placeholder 2"/>
          <p:cNvSpPr txBox="1">
            <a:spLocks/>
          </p:cNvSpPr>
          <p:nvPr/>
        </p:nvSpPr>
        <p:spPr>
          <a:xfrm>
            <a:off x="1403799" y="1522925"/>
            <a:ext cx="938869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n-US" dirty="0">
              <a:latin typeface="+mj-lt"/>
            </a:endParaRPr>
          </a:p>
        </p:txBody>
      </p:sp>
      <p:sp>
        <p:nvSpPr>
          <p:cNvPr id="6" name="Rectangle 3"/>
          <p:cNvSpPr txBox="1">
            <a:spLocks noChangeArrowheads="1"/>
          </p:cNvSpPr>
          <p:nvPr/>
        </p:nvSpPr>
        <p:spPr>
          <a:xfrm>
            <a:off x="1687133" y="1522925"/>
            <a:ext cx="9105363"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endParaRPr kumimoji="0" lang="en-GB" sz="2000" b="0" i="0" u="none" strike="noStrike" kern="1200" cap="none" spc="0" normalizeH="0" baseline="0" noProof="0" dirty="0">
              <a:ln>
                <a:noFill/>
              </a:ln>
              <a:solidFill>
                <a:srgbClr val="46424D"/>
              </a:solidFill>
              <a:effectLst/>
              <a:uLnTx/>
              <a:uFillTx/>
              <a:latin typeface="Arial"/>
              <a:ea typeface="ＭＳ Ｐゴシック" charset="-128"/>
              <a:cs typeface="Arial"/>
            </a:endParaRPr>
          </a:p>
        </p:txBody>
      </p:sp>
      <p:sp>
        <p:nvSpPr>
          <p:cNvPr id="7" name="Rectangle 3"/>
          <p:cNvSpPr txBox="1">
            <a:spLocks noChangeArrowheads="1"/>
          </p:cNvSpPr>
          <p:nvPr/>
        </p:nvSpPr>
        <p:spPr>
          <a:xfrm>
            <a:off x="1403799" y="1407015"/>
            <a:ext cx="9852336"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2300" dirty="0">
                <a:latin typeface="+mj-lt"/>
              </a:rPr>
              <a:t> </a:t>
            </a:r>
            <a:r>
              <a:rPr lang="en-US" sz="2300" dirty="0" smtClean="0">
                <a:latin typeface="+mj-lt"/>
              </a:rPr>
              <a:t>The testing in </a:t>
            </a:r>
            <a:r>
              <a:rPr lang="en-US" sz="2300" dirty="0">
                <a:latin typeface="+mj-lt"/>
              </a:rPr>
              <a:t>which individual software modules are combined and tested as a </a:t>
            </a:r>
            <a:r>
              <a:rPr lang="en-US" sz="2300" dirty="0" smtClean="0">
                <a:latin typeface="+mj-lt"/>
              </a:rPr>
              <a:t>group.</a:t>
            </a:r>
          </a:p>
          <a:p>
            <a:pPr lvl="0"/>
            <a:r>
              <a:rPr kumimoji="0" lang="en-US" sz="2300" b="0" i="0" u="none" strike="noStrike" kern="1200" cap="none" spc="0" normalizeH="0" baseline="0" noProof="0" dirty="0" smtClean="0">
                <a:ln>
                  <a:noFill/>
                </a:ln>
                <a:solidFill>
                  <a:srgbClr val="46424D"/>
                </a:solidFill>
                <a:effectLst/>
                <a:uLnTx/>
                <a:uFillTx/>
                <a:latin typeface="+mj-lt"/>
              </a:rPr>
              <a:t>A module is formed by a group of components.</a:t>
            </a:r>
          </a:p>
          <a:p>
            <a:pPr lvl="0"/>
            <a:r>
              <a:rPr lang="en-US" sz="2300" dirty="0" smtClean="0">
                <a:latin typeface="+mj-lt"/>
              </a:rPr>
              <a:t>Objectives </a:t>
            </a:r>
          </a:p>
          <a:p>
            <a:pPr lvl="1"/>
            <a:r>
              <a:rPr lang="en-US" sz="2300" dirty="0" smtClean="0">
                <a:latin typeface="+mj-lt"/>
              </a:rPr>
              <a:t>To </a:t>
            </a:r>
            <a:r>
              <a:rPr lang="en-US" sz="2300" dirty="0">
                <a:latin typeface="+mj-lt"/>
              </a:rPr>
              <a:t>combine the software </a:t>
            </a:r>
            <a:r>
              <a:rPr lang="en-US" sz="2300" dirty="0" smtClean="0">
                <a:latin typeface="+mj-lt"/>
              </a:rPr>
              <a:t>modules into </a:t>
            </a:r>
            <a:r>
              <a:rPr lang="en-US" sz="2300" dirty="0">
                <a:latin typeface="+mj-lt"/>
              </a:rPr>
              <a:t>a working system so that system-level tests can be performed on the </a:t>
            </a:r>
            <a:r>
              <a:rPr lang="en-US" sz="2300" dirty="0" smtClean="0">
                <a:latin typeface="+mj-lt"/>
              </a:rPr>
              <a:t>complete system.</a:t>
            </a:r>
          </a:p>
          <a:p>
            <a:pPr lvl="1"/>
            <a:r>
              <a:rPr lang="en-US" sz="2300" dirty="0" smtClean="0">
                <a:latin typeface="+mj-lt"/>
              </a:rPr>
              <a:t>Some </a:t>
            </a:r>
            <a:r>
              <a:rPr lang="en-US" sz="2300" dirty="0">
                <a:latin typeface="+mj-lt"/>
              </a:rPr>
              <a:t>modules are more error prone than other modules, because of </a:t>
            </a:r>
            <a:r>
              <a:rPr lang="en-US" sz="2300" dirty="0" smtClean="0">
                <a:latin typeface="+mj-lt"/>
              </a:rPr>
              <a:t>their inherent </a:t>
            </a:r>
            <a:r>
              <a:rPr lang="en-US" sz="2300" dirty="0">
                <a:latin typeface="+mj-lt"/>
              </a:rPr>
              <a:t>complexity. It is essential to identify the ones causing </a:t>
            </a:r>
            <a:r>
              <a:rPr lang="en-US" sz="2300" dirty="0" smtClean="0">
                <a:latin typeface="+mj-lt"/>
              </a:rPr>
              <a:t>most failures.</a:t>
            </a:r>
          </a:p>
          <a:p>
            <a:pPr lvl="1"/>
            <a:r>
              <a:rPr lang="en-US" sz="2300" dirty="0" smtClean="0">
                <a:latin typeface="+mj-lt"/>
              </a:rPr>
              <a:t>Putting </a:t>
            </a:r>
            <a:r>
              <a:rPr lang="en-US" sz="2300" dirty="0">
                <a:latin typeface="+mj-lt"/>
              </a:rPr>
              <a:t>the modules together in an incremental manner and </a:t>
            </a:r>
            <a:r>
              <a:rPr lang="en-US" sz="2300" dirty="0" smtClean="0">
                <a:latin typeface="+mj-lt"/>
              </a:rPr>
              <a:t>ensuring that </a:t>
            </a:r>
            <a:r>
              <a:rPr lang="en-US" sz="2300" dirty="0">
                <a:latin typeface="+mj-lt"/>
              </a:rPr>
              <a:t>the additional modules work as expected without disturbing the </a:t>
            </a:r>
            <a:r>
              <a:rPr lang="en-US" sz="2300" dirty="0" smtClean="0">
                <a:latin typeface="+mj-lt"/>
              </a:rPr>
              <a:t>functionalities of </a:t>
            </a:r>
            <a:r>
              <a:rPr lang="en-US" sz="2300" dirty="0">
                <a:latin typeface="+mj-lt"/>
              </a:rPr>
              <a:t>the modules already put together.</a:t>
            </a:r>
            <a:endParaRPr lang="en-US" sz="2300" dirty="0" smtClean="0">
              <a:latin typeface="+mj-lt"/>
            </a:endParaRPr>
          </a:p>
          <a:p>
            <a:pPr lvl="0"/>
            <a:endParaRPr kumimoji="0" lang="en-GB" sz="2300" b="0" i="0" u="none" strike="noStrike" kern="1200" cap="none" spc="0" normalizeH="0" baseline="0" noProof="0" dirty="0" smtClean="0">
              <a:ln>
                <a:noFill/>
              </a:ln>
              <a:solidFill>
                <a:srgbClr val="46424D"/>
              </a:solidFill>
              <a:effectLst/>
              <a:uLnTx/>
              <a:uFillTx/>
              <a:latin typeface="+mj-lt"/>
            </a:endParaRPr>
          </a:p>
        </p:txBody>
      </p:sp>
    </p:spTree>
    <p:extLst>
      <p:ext uri="{BB962C8B-B14F-4D97-AF65-F5344CB8AC3E}">
        <p14:creationId xmlns:p14="http://schemas.microsoft.com/office/powerpoint/2010/main" val="2627824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033914" y="623830"/>
            <a:ext cx="841179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Granularity of Integration Testing</a:t>
            </a:r>
            <a:endParaRPr lang="en-US" b="1" dirty="0"/>
          </a:p>
        </p:txBody>
      </p:sp>
      <p:sp>
        <p:nvSpPr>
          <p:cNvPr id="9" name="Content Placeholder 2"/>
          <p:cNvSpPr txBox="1">
            <a:spLocks/>
          </p:cNvSpPr>
          <p:nvPr/>
        </p:nvSpPr>
        <p:spPr>
          <a:xfrm>
            <a:off x="1262130" y="1522926"/>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pPr/>
              <a:t>11</a:t>
            </a:fld>
            <a:endParaRPr lang="en-US"/>
          </a:p>
        </p:txBody>
      </p:sp>
      <p:sp>
        <p:nvSpPr>
          <p:cNvPr id="5" name="Content Placeholder 2"/>
          <p:cNvSpPr txBox="1">
            <a:spLocks/>
          </p:cNvSpPr>
          <p:nvPr/>
        </p:nvSpPr>
        <p:spPr>
          <a:xfrm>
            <a:off x="1403799" y="1522925"/>
            <a:ext cx="938869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n-US" dirty="0">
              <a:latin typeface="+mj-lt"/>
            </a:endParaRPr>
          </a:p>
        </p:txBody>
      </p:sp>
      <p:sp>
        <p:nvSpPr>
          <p:cNvPr id="6" name="Rectangle 3"/>
          <p:cNvSpPr txBox="1">
            <a:spLocks noChangeArrowheads="1"/>
          </p:cNvSpPr>
          <p:nvPr/>
        </p:nvSpPr>
        <p:spPr>
          <a:xfrm>
            <a:off x="1687133" y="1522925"/>
            <a:ext cx="9105363"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endParaRPr kumimoji="0" lang="en-GB" sz="2000" b="0" i="0" u="none" strike="noStrike" kern="1200" cap="none" spc="0" normalizeH="0" baseline="0" noProof="0" dirty="0">
              <a:ln>
                <a:noFill/>
              </a:ln>
              <a:solidFill>
                <a:srgbClr val="46424D"/>
              </a:solidFill>
              <a:effectLst/>
              <a:uLnTx/>
              <a:uFillTx/>
              <a:latin typeface="Arial"/>
              <a:ea typeface="ＭＳ Ｐゴシック" charset="-128"/>
              <a:cs typeface="Arial"/>
            </a:endParaRPr>
          </a:p>
        </p:txBody>
      </p:sp>
      <p:sp>
        <p:nvSpPr>
          <p:cNvPr id="7" name="Rectangle 3"/>
          <p:cNvSpPr txBox="1">
            <a:spLocks noChangeArrowheads="1"/>
          </p:cNvSpPr>
          <p:nvPr/>
        </p:nvSpPr>
        <p:spPr>
          <a:xfrm>
            <a:off x="1403799" y="1522925"/>
            <a:ext cx="9852336"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2300" dirty="0">
                <a:latin typeface="+mj-lt"/>
              </a:rPr>
              <a:t>System integration testing is performed at different levels of </a:t>
            </a:r>
            <a:r>
              <a:rPr lang="en-US" sz="2300" dirty="0" smtClean="0">
                <a:latin typeface="+mj-lt"/>
              </a:rPr>
              <a:t>granularity – </a:t>
            </a:r>
          </a:p>
          <a:p>
            <a:pPr lvl="1"/>
            <a:r>
              <a:rPr lang="en-US" sz="2300" b="1" dirty="0" err="1" smtClean="0">
                <a:latin typeface="+mj-lt"/>
              </a:rPr>
              <a:t>Intrasystem</a:t>
            </a:r>
            <a:r>
              <a:rPr lang="en-US" sz="2300" b="1" dirty="0" smtClean="0">
                <a:latin typeface="+mj-lt"/>
              </a:rPr>
              <a:t> testing </a:t>
            </a:r>
            <a:r>
              <a:rPr lang="en-US" sz="2300" dirty="0">
                <a:latin typeface="+mj-lt"/>
              </a:rPr>
              <a:t>- This form of testing constitutes low-level </a:t>
            </a:r>
            <a:r>
              <a:rPr lang="en-US" sz="2300" dirty="0" smtClean="0">
                <a:latin typeface="+mj-lt"/>
              </a:rPr>
              <a:t>integration testing </a:t>
            </a:r>
            <a:r>
              <a:rPr lang="en-US" sz="2300" dirty="0">
                <a:latin typeface="+mj-lt"/>
              </a:rPr>
              <a:t>with the objective of combining the modules together to build a </a:t>
            </a:r>
            <a:r>
              <a:rPr lang="en-US" sz="2300" dirty="0" smtClean="0">
                <a:latin typeface="+mj-lt"/>
              </a:rPr>
              <a:t>cohesive system in an incremental manner</a:t>
            </a:r>
          </a:p>
          <a:p>
            <a:pPr lvl="1"/>
            <a:r>
              <a:rPr lang="en-US" sz="2300" b="1" dirty="0">
                <a:latin typeface="+mj-lt"/>
              </a:rPr>
              <a:t>Intersystem testing </a:t>
            </a:r>
            <a:r>
              <a:rPr lang="en-US" sz="2300" dirty="0" smtClean="0">
                <a:latin typeface="+mj-lt"/>
              </a:rPr>
              <a:t>– This form of </a:t>
            </a:r>
            <a:r>
              <a:rPr lang="en-US" sz="2300" dirty="0">
                <a:latin typeface="+mj-lt"/>
              </a:rPr>
              <a:t>testing is a high-level testing phase </a:t>
            </a:r>
            <a:r>
              <a:rPr lang="en-US" sz="2300" dirty="0" smtClean="0">
                <a:latin typeface="+mj-lt"/>
              </a:rPr>
              <a:t>which requires </a:t>
            </a:r>
            <a:r>
              <a:rPr lang="en-US" sz="2300" dirty="0">
                <a:latin typeface="+mj-lt"/>
              </a:rPr>
              <a:t>interfacing independently tested systems. In this phase, all the systems </a:t>
            </a:r>
            <a:r>
              <a:rPr lang="en-US" sz="2300" dirty="0" smtClean="0">
                <a:latin typeface="+mj-lt"/>
              </a:rPr>
              <a:t>are connected </a:t>
            </a:r>
            <a:r>
              <a:rPr lang="en-US" sz="2300" dirty="0">
                <a:latin typeface="+mj-lt"/>
              </a:rPr>
              <a:t>together, and testing is conducted from end to end. </a:t>
            </a:r>
          </a:p>
          <a:p>
            <a:pPr lvl="1"/>
            <a:r>
              <a:rPr lang="en-US" sz="2300" b="1" dirty="0" smtClean="0">
                <a:latin typeface="+mj-lt"/>
              </a:rPr>
              <a:t>Pairwise testing </a:t>
            </a:r>
            <a:r>
              <a:rPr lang="en-US" sz="2300" dirty="0">
                <a:latin typeface="+mj-lt"/>
              </a:rPr>
              <a:t>- Pairwise testing is a kind of intermediate level of </a:t>
            </a:r>
            <a:r>
              <a:rPr lang="en-US" sz="2300" dirty="0" smtClean="0">
                <a:latin typeface="+mj-lt"/>
              </a:rPr>
              <a:t>integration testing</a:t>
            </a:r>
            <a:r>
              <a:rPr lang="en-US" sz="2300" dirty="0">
                <a:latin typeface="+mj-lt"/>
              </a:rPr>
              <a:t>. In pairwise integration, only two interconnected systems in an </a:t>
            </a:r>
            <a:r>
              <a:rPr lang="en-US" sz="2300" dirty="0" smtClean="0">
                <a:latin typeface="+mj-lt"/>
              </a:rPr>
              <a:t>overall system </a:t>
            </a:r>
            <a:r>
              <a:rPr lang="en-US" sz="2300" dirty="0">
                <a:latin typeface="+mj-lt"/>
              </a:rPr>
              <a:t>are tested at a time.</a:t>
            </a:r>
            <a:endParaRPr kumimoji="0" lang="en-GB" sz="2300" b="0" i="0" u="none" strike="noStrike" kern="1200" cap="none" spc="0" normalizeH="0" baseline="0" noProof="0" dirty="0" smtClean="0">
              <a:ln>
                <a:noFill/>
              </a:ln>
              <a:solidFill>
                <a:srgbClr val="46424D"/>
              </a:solidFill>
              <a:effectLst/>
              <a:uLnTx/>
              <a:uFillTx/>
              <a:latin typeface="+mj-lt"/>
            </a:endParaRPr>
          </a:p>
        </p:txBody>
      </p:sp>
    </p:spTree>
    <p:extLst>
      <p:ext uri="{BB962C8B-B14F-4D97-AF65-F5344CB8AC3E}">
        <p14:creationId xmlns:p14="http://schemas.microsoft.com/office/powerpoint/2010/main" val="304443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033914" y="623830"/>
            <a:ext cx="841179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Integration Testing Techniques</a:t>
            </a:r>
            <a:endParaRPr lang="en-US" b="1" dirty="0"/>
          </a:p>
        </p:txBody>
      </p:sp>
      <p:sp>
        <p:nvSpPr>
          <p:cNvPr id="9" name="Content Placeholder 2"/>
          <p:cNvSpPr txBox="1">
            <a:spLocks/>
          </p:cNvSpPr>
          <p:nvPr/>
        </p:nvSpPr>
        <p:spPr>
          <a:xfrm>
            <a:off x="1262130" y="1522926"/>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pPr/>
              <a:t>12</a:t>
            </a:fld>
            <a:endParaRPr lang="en-US"/>
          </a:p>
        </p:txBody>
      </p:sp>
      <p:sp>
        <p:nvSpPr>
          <p:cNvPr id="5" name="Content Placeholder 2"/>
          <p:cNvSpPr txBox="1">
            <a:spLocks/>
          </p:cNvSpPr>
          <p:nvPr/>
        </p:nvSpPr>
        <p:spPr>
          <a:xfrm>
            <a:off x="1403799" y="1522925"/>
            <a:ext cx="938869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n-US" dirty="0">
              <a:latin typeface="+mj-lt"/>
            </a:endParaRPr>
          </a:p>
        </p:txBody>
      </p:sp>
      <p:sp>
        <p:nvSpPr>
          <p:cNvPr id="6" name="Rectangle 3"/>
          <p:cNvSpPr txBox="1">
            <a:spLocks noChangeArrowheads="1"/>
          </p:cNvSpPr>
          <p:nvPr/>
        </p:nvSpPr>
        <p:spPr>
          <a:xfrm>
            <a:off x="1687133" y="1522925"/>
            <a:ext cx="9105363"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endParaRPr kumimoji="0" lang="en-GB" sz="2000" b="0" i="0" u="none" strike="noStrike" kern="1200" cap="none" spc="0" normalizeH="0" baseline="0" noProof="0" dirty="0">
              <a:ln>
                <a:noFill/>
              </a:ln>
              <a:solidFill>
                <a:srgbClr val="46424D"/>
              </a:solidFill>
              <a:effectLst/>
              <a:uLnTx/>
              <a:uFillTx/>
              <a:latin typeface="Arial"/>
              <a:ea typeface="ＭＳ Ｐゴシック" charset="-128"/>
              <a:cs typeface="Arial"/>
            </a:endParaRPr>
          </a:p>
        </p:txBody>
      </p:sp>
      <p:sp>
        <p:nvSpPr>
          <p:cNvPr id="7" name="Rectangle 3"/>
          <p:cNvSpPr txBox="1">
            <a:spLocks noChangeArrowheads="1"/>
          </p:cNvSpPr>
          <p:nvPr/>
        </p:nvSpPr>
        <p:spPr>
          <a:xfrm>
            <a:off x="1171979" y="1551901"/>
            <a:ext cx="9852336"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dirty="0">
                <a:latin typeface="+mj-lt"/>
              </a:rPr>
              <a:t> The Software Industry uses variety of strategies to execute </a:t>
            </a:r>
            <a:r>
              <a:rPr lang="en-US" dirty="0" smtClean="0">
                <a:latin typeface="+mj-lt"/>
              </a:rPr>
              <a:t>integration testing. They are - </a:t>
            </a:r>
            <a:endParaRPr lang="en-US" dirty="0">
              <a:latin typeface="+mj-lt"/>
            </a:endParaRPr>
          </a:p>
          <a:p>
            <a:pPr lvl="0"/>
            <a:endParaRPr lang="en-US" dirty="0">
              <a:latin typeface="+mj-lt"/>
            </a:endParaRPr>
          </a:p>
          <a:p>
            <a:pPr lvl="1"/>
            <a:r>
              <a:rPr lang="en-US" sz="2400" dirty="0" smtClean="0">
                <a:latin typeface="+mj-lt"/>
              </a:rPr>
              <a:t>Big </a:t>
            </a:r>
            <a:r>
              <a:rPr lang="en-US" sz="2400" dirty="0">
                <a:latin typeface="+mj-lt"/>
              </a:rPr>
              <a:t>Bang Approach </a:t>
            </a:r>
          </a:p>
          <a:p>
            <a:pPr lvl="1"/>
            <a:r>
              <a:rPr lang="en-US" sz="2400" dirty="0" smtClean="0">
                <a:latin typeface="+mj-lt"/>
              </a:rPr>
              <a:t>Incremental Approach which </a:t>
            </a:r>
            <a:r>
              <a:rPr lang="en-US" sz="2400" dirty="0">
                <a:latin typeface="+mj-lt"/>
              </a:rPr>
              <a:t>is further divided into </a:t>
            </a:r>
            <a:r>
              <a:rPr lang="en-US" sz="2400" dirty="0" smtClean="0">
                <a:latin typeface="+mj-lt"/>
              </a:rPr>
              <a:t>following - </a:t>
            </a:r>
            <a:endParaRPr lang="en-US" sz="2400" dirty="0">
              <a:latin typeface="+mj-lt"/>
            </a:endParaRPr>
          </a:p>
          <a:p>
            <a:pPr lvl="2"/>
            <a:r>
              <a:rPr lang="en-US" sz="2400" dirty="0" smtClean="0">
                <a:latin typeface="+mj-lt"/>
              </a:rPr>
              <a:t>Top </a:t>
            </a:r>
            <a:r>
              <a:rPr lang="en-US" sz="2400" dirty="0">
                <a:latin typeface="+mj-lt"/>
              </a:rPr>
              <a:t>Down Approach</a:t>
            </a:r>
          </a:p>
          <a:p>
            <a:pPr lvl="2"/>
            <a:r>
              <a:rPr lang="en-US" sz="2400" dirty="0" smtClean="0">
                <a:latin typeface="+mj-lt"/>
              </a:rPr>
              <a:t>Bottom </a:t>
            </a:r>
            <a:r>
              <a:rPr lang="en-US" sz="2400" dirty="0">
                <a:latin typeface="+mj-lt"/>
              </a:rPr>
              <a:t>Up Approach</a:t>
            </a:r>
          </a:p>
          <a:p>
            <a:pPr lvl="2"/>
            <a:r>
              <a:rPr lang="en-US" sz="2400" dirty="0" smtClean="0">
                <a:latin typeface="+mj-lt"/>
              </a:rPr>
              <a:t>Sandwich </a:t>
            </a:r>
            <a:r>
              <a:rPr lang="en-US" sz="2400" dirty="0">
                <a:latin typeface="+mj-lt"/>
              </a:rPr>
              <a:t>Approach - Combination of Top Down and Bottom Up</a:t>
            </a:r>
          </a:p>
        </p:txBody>
      </p:sp>
    </p:spTree>
    <p:extLst>
      <p:ext uri="{BB962C8B-B14F-4D97-AF65-F5344CB8AC3E}">
        <p14:creationId xmlns:p14="http://schemas.microsoft.com/office/powerpoint/2010/main" val="2600682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033914" y="623830"/>
            <a:ext cx="841179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Big Bang Approach</a:t>
            </a:r>
            <a:endParaRPr lang="en-US" b="1" dirty="0"/>
          </a:p>
        </p:txBody>
      </p:sp>
      <p:sp>
        <p:nvSpPr>
          <p:cNvPr id="9" name="Content Placeholder 2"/>
          <p:cNvSpPr txBox="1">
            <a:spLocks/>
          </p:cNvSpPr>
          <p:nvPr/>
        </p:nvSpPr>
        <p:spPr>
          <a:xfrm>
            <a:off x="1262130" y="1522926"/>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pPr/>
              <a:t>13</a:t>
            </a:fld>
            <a:endParaRPr lang="en-US"/>
          </a:p>
        </p:txBody>
      </p:sp>
      <p:sp>
        <p:nvSpPr>
          <p:cNvPr id="5" name="Content Placeholder 2"/>
          <p:cNvSpPr txBox="1">
            <a:spLocks/>
          </p:cNvSpPr>
          <p:nvPr/>
        </p:nvSpPr>
        <p:spPr>
          <a:xfrm>
            <a:off x="1403799" y="1522925"/>
            <a:ext cx="938869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n-US" dirty="0">
              <a:latin typeface="+mj-lt"/>
            </a:endParaRPr>
          </a:p>
        </p:txBody>
      </p:sp>
      <p:sp>
        <p:nvSpPr>
          <p:cNvPr id="6" name="Rectangle 3"/>
          <p:cNvSpPr txBox="1">
            <a:spLocks noChangeArrowheads="1"/>
          </p:cNvSpPr>
          <p:nvPr/>
        </p:nvSpPr>
        <p:spPr>
          <a:xfrm>
            <a:off x="1687133" y="1522925"/>
            <a:ext cx="9105363"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endParaRPr kumimoji="0" lang="en-GB" sz="2000" b="0" i="0" u="none" strike="noStrike" kern="1200" cap="none" spc="0" normalizeH="0" baseline="0" noProof="0" dirty="0">
              <a:ln>
                <a:noFill/>
              </a:ln>
              <a:solidFill>
                <a:srgbClr val="46424D"/>
              </a:solidFill>
              <a:effectLst/>
              <a:uLnTx/>
              <a:uFillTx/>
              <a:latin typeface="Arial"/>
              <a:ea typeface="ＭＳ Ｐゴシック" charset="-128"/>
              <a:cs typeface="Arial"/>
            </a:endParaRPr>
          </a:p>
        </p:txBody>
      </p:sp>
      <p:sp>
        <p:nvSpPr>
          <p:cNvPr id="7" name="Rectangle 3"/>
          <p:cNvSpPr txBox="1">
            <a:spLocks noChangeArrowheads="1"/>
          </p:cNvSpPr>
          <p:nvPr/>
        </p:nvSpPr>
        <p:spPr>
          <a:xfrm>
            <a:off x="1171979" y="1345839"/>
            <a:ext cx="9852336"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dirty="0">
                <a:latin typeface="+mj-lt"/>
              </a:rPr>
              <a:t> Here all component are integrated together at once, and then tested</a:t>
            </a:r>
            <a:r>
              <a:rPr lang="en-US" dirty="0" smtClean="0">
                <a:latin typeface="+mj-lt"/>
              </a:rPr>
              <a:t>.</a:t>
            </a:r>
            <a:endParaRPr lang="en-US" dirty="0">
              <a:latin typeface="+mj-lt"/>
            </a:endParaRPr>
          </a:p>
          <a:p>
            <a:pPr lvl="0"/>
            <a:r>
              <a:rPr lang="en-US" dirty="0" smtClean="0">
                <a:latin typeface="+mj-lt"/>
              </a:rPr>
              <a:t>Advantages:</a:t>
            </a:r>
          </a:p>
          <a:p>
            <a:pPr lvl="1"/>
            <a:r>
              <a:rPr lang="en-US" sz="2200" dirty="0" smtClean="0">
                <a:latin typeface="+mj-lt"/>
              </a:rPr>
              <a:t>Convenient </a:t>
            </a:r>
            <a:r>
              <a:rPr lang="en-US" sz="2200" dirty="0">
                <a:latin typeface="+mj-lt"/>
              </a:rPr>
              <a:t>for small systems</a:t>
            </a:r>
            <a:r>
              <a:rPr lang="en-US" sz="2200" dirty="0" smtClean="0">
                <a:latin typeface="+mj-lt"/>
              </a:rPr>
              <a:t>.</a:t>
            </a:r>
            <a:endParaRPr lang="en-US" sz="2200" dirty="0">
              <a:latin typeface="+mj-lt"/>
            </a:endParaRPr>
          </a:p>
          <a:p>
            <a:pPr lvl="0"/>
            <a:r>
              <a:rPr lang="en-US" dirty="0">
                <a:latin typeface="+mj-lt"/>
              </a:rPr>
              <a:t>Disadvantages</a:t>
            </a:r>
            <a:r>
              <a:rPr lang="en-US" dirty="0" smtClean="0">
                <a:latin typeface="+mj-lt"/>
              </a:rPr>
              <a:t>:</a:t>
            </a:r>
            <a:endParaRPr lang="en-US" dirty="0">
              <a:latin typeface="+mj-lt"/>
            </a:endParaRPr>
          </a:p>
          <a:p>
            <a:pPr lvl="1"/>
            <a:r>
              <a:rPr lang="en-US" sz="2200" dirty="0" smtClean="0">
                <a:latin typeface="+mj-lt"/>
              </a:rPr>
              <a:t>Fault </a:t>
            </a:r>
            <a:r>
              <a:rPr lang="en-US" sz="2200" dirty="0">
                <a:latin typeface="+mj-lt"/>
              </a:rPr>
              <a:t>Localization is difficult.</a:t>
            </a:r>
          </a:p>
          <a:p>
            <a:pPr lvl="1"/>
            <a:r>
              <a:rPr lang="en-US" sz="2200" dirty="0" smtClean="0">
                <a:latin typeface="+mj-lt"/>
              </a:rPr>
              <a:t>Given </a:t>
            </a:r>
            <a:r>
              <a:rPr lang="en-US" sz="2200" dirty="0">
                <a:latin typeface="+mj-lt"/>
              </a:rPr>
              <a:t>the sheer number of interfaces that need to be tested in this approach, some interfaces links to be tested could be missed easily.</a:t>
            </a:r>
          </a:p>
          <a:p>
            <a:pPr lvl="1"/>
            <a:r>
              <a:rPr lang="en-US" sz="2200" dirty="0" smtClean="0">
                <a:latin typeface="+mj-lt"/>
              </a:rPr>
              <a:t>Since </a:t>
            </a:r>
            <a:r>
              <a:rPr lang="en-US" sz="2200" dirty="0">
                <a:latin typeface="+mj-lt"/>
              </a:rPr>
              <a:t>the integration testing can commence only after "all" the modules are designed, testing team will have less time for execution in the testing phase.</a:t>
            </a:r>
          </a:p>
          <a:p>
            <a:pPr lvl="1"/>
            <a:r>
              <a:rPr lang="en-US" sz="2200" dirty="0" smtClean="0">
                <a:latin typeface="+mj-lt"/>
              </a:rPr>
              <a:t>Since </a:t>
            </a:r>
            <a:r>
              <a:rPr lang="en-US" sz="2200" dirty="0">
                <a:latin typeface="+mj-lt"/>
              </a:rPr>
              <a:t>all modules are tested at once, high risk critical modules are not isolated and tested on priority. </a:t>
            </a:r>
          </a:p>
        </p:txBody>
      </p:sp>
    </p:spTree>
    <p:extLst>
      <p:ext uri="{BB962C8B-B14F-4D97-AF65-F5344CB8AC3E}">
        <p14:creationId xmlns:p14="http://schemas.microsoft.com/office/powerpoint/2010/main" val="1303479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033914" y="623830"/>
            <a:ext cx="841179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Incremental Methods</a:t>
            </a:r>
            <a:endParaRPr lang="en-US" b="1" dirty="0"/>
          </a:p>
        </p:txBody>
      </p:sp>
      <p:sp>
        <p:nvSpPr>
          <p:cNvPr id="9" name="Content Placeholder 2"/>
          <p:cNvSpPr txBox="1">
            <a:spLocks/>
          </p:cNvSpPr>
          <p:nvPr/>
        </p:nvSpPr>
        <p:spPr>
          <a:xfrm>
            <a:off x="1262130" y="1522926"/>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pPr/>
              <a:t>14</a:t>
            </a:fld>
            <a:endParaRPr lang="en-US"/>
          </a:p>
        </p:txBody>
      </p:sp>
      <p:sp>
        <p:nvSpPr>
          <p:cNvPr id="5" name="Content Placeholder 2"/>
          <p:cNvSpPr txBox="1">
            <a:spLocks/>
          </p:cNvSpPr>
          <p:nvPr/>
        </p:nvSpPr>
        <p:spPr>
          <a:xfrm>
            <a:off x="1403799" y="1522925"/>
            <a:ext cx="938869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n-US" dirty="0">
              <a:latin typeface="+mj-lt"/>
            </a:endParaRPr>
          </a:p>
        </p:txBody>
      </p:sp>
      <p:sp>
        <p:nvSpPr>
          <p:cNvPr id="6" name="Rectangle 3"/>
          <p:cNvSpPr txBox="1">
            <a:spLocks noChangeArrowheads="1"/>
          </p:cNvSpPr>
          <p:nvPr/>
        </p:nvSpPr>
        <p:spPr>
          <a:xfrm>
            <a:off x="1687133" y="1522925"/>
            <a:ext cx="9105363"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endParaRPr kumimoji="0" lang="en-GB" sz="2000" b="0" i="0" u="none" strike="noStrike" kern="1200" cap="none" spc="0" normalizeH="0" baseline="0" noProof="0" dirty="0">
              <a:ln>
                <a:noFill/>
              </a:ln>
              <a:solidFill>
                <a:srgbClr val="46424D"/>
              </a:solidFill>
              <a:effectLst/>
              <a:uLnTx/>
              <a:uFillTx/>
              <a:latin typeface="Arial"/>
              <a:ea typeface="ＭＳ Ｐゴシック" charset="-128"/>
              <a:cs typeface="Arial"/>
            </a:endParaRPr>
          </a:p>
        </p:txBody>
      </p:sp>
      <p:sp>
        <p:nvSpPr>
          <p:cNvPr id="7" name="Rectangle 3"/>
          <p:cNvSpPr txBox="1">
            <a:spLocks noChangeArrowheads="1"/>
          </p:cNvSpPr>
          <p:nvPr/>
        </p:nvSpPr>
        <p:spPr>
          <a:xfrm>
            <a:off x="1171979" y="1345839"/>
            <a:ext cx="9852336"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dirty="0" smtClean="0">
                <a:latin typeface="+mj-lt"/>
              </a:rPr>
              <a:t>In </a:t>
            </a:r>
            <a:r>
              <a:rPr lang="en-US" dirty="0">
                <a:latin typeface="+mj-lt"/>
              </a:rPr>
              <a:t>this approach, testing is done by joining two or more modules that are logically related. Then the other related modules are added and tested for the proper functioning. Process continues until all of the modules are joined and tested successfully</a:t>
            </a:r>
            <a:r>
              <a:rPr lang="en-US" dirty="0" smtClean="0">
                <a:latin typeface="+mj-lt"/>
              </a:rPr>
              <a:t>.</a:t>
            </a:r>
            <a:endParaRPr lang="en-US" dirty="0">
              <a:latin typeface="+mj-lt"/>
            </a:endParaRPr>
          </a:p>
          <a:p>
            <a:pPr lvl="0"/>
            <a:r>
              <a:rPr lang="en-US" sz="2300" dirty="0">
                <a:latin typeface="+mj-lt"/>
              </a:rPr>
              <a:t>This process is carried out by </a:t>
            </a:r>
            <a:r>
              <a:rPr lang="en-US" sz="2300" dirty="0" smtClean="0">
                <a:latin typeface="+mj-lt"/>
              </a:rPr>
              <a:t>using programs </a:t>
            </a:r>
            <a:r>
              <a:rPr lang="en-US" sz="2300" dirty="0">
                <a:latin typeface="+mj-lt"/>
              </a:rPr>
              <a:t>called Stubs and </a:t>
            </a:r>
            <a:r>
              <a:rPr lang="en-US" sz="2300" dirty="0" smtClean="0">
                <a:latin typeface="+mj-lt"/>
              </a:rPr>
              <a:t>Drivers</a:t>
            </a:r>
          </a:p>
          <a:p>
            <a:pPr lvl="1"/>
            <a:r>
              <a:rPr lang="en-US" sz="2300" dirty="0">
                <a:latin typeface="+mj-lt"/>
              </a:rPr>
              <a:t> Stub: Is called by the Module under Test</a:t>
            </a:r>
            <a:r>
              <a:rPr lang="en-US" sz="2300" dirty="0" smtClean="0">
                <a:latin typeface="+mj-lt"/>
              </a:rPr>
              <a:t>.</a:t>
            </a:r>
            <a:endParaRPr lang="en-US" sz="2300" dirty="0">
              <a:latin typeface="+mj-lt"/>
            </a:endParaRPr>
          </a:p>
          <a:p>
            <a:pPr lvl="1"/>
            <a:r>
              <a:rPr lang="en-US" sz="2300" dirty="0">
                <a:latin typeface="+mj-lt"/>
              </a:rPr>
              <a:t>Driver: Calls the Module to be tested</a:t>
            </a:r>
            <a:r>
              <a:rPr lang="en-US" sz="2300" dirty="0" smtClean="0">
                <a:latin typeface="+mj-lt"/>
              </a:rPr>
              <a:t>.</a:t>
            </a:r>
            <a:endParaRPr lang="en-US" sz="2300" dirty="0">
              <a:latin typeface="+mj-lt"/>
            </a:endParaRPr>
          </a:p>
          <a:p>
            <a:pPr lvl="0"/>
            <a:r>
              <a:rPr lang="en-US" sz="2300" dirty="0">
                <a:latin typeface="+mj-lt"/>
              </a:rPr>
              <a:t>Incremental Approach in turn is carried out by two different Methods</a:t>
            </a:r>
            <a:r>
              <a:rPr lang="en-US" sz="2300" dirty="0" smtClean="0">
                <a:latin typeface="+mj-lt"/>
              </a:rPr>
              <a:t>:</a:t>
            </a:r>
            <a:endParaRPr lang="en-US" sz="2300" dirty="0">
              <a:latin typeface="+mj-lt"/>
            </a:endParaRPr>
          </a:p>
          <a:p>
            <a:pPr lvl="1"/>
            <a:r>
              <a:rPr lang="en-US" sz="2300" dirty="0">
                <a:latin typeface="+mj-lt"/>
              </a:rPr>
              <a:t>    Bottom Up</a:t>
            </a:r>
          </a:p>
          <a:p>
            <a:pPr lvl="1"/>
            <a:r>
              <a:rPr lang="en-US" sz="2300" dirty="0">
                <a:latin typeface="+mj-lt"/>
              </a:rPr>
              <a:t>    Top Down</a:t>
            </a:r>
          </a:p>
          <a:p>
            <a:pPr lvl="0"/>
            <a:endParaRPr lang="en-US" sz="2200" dirty="0">
              <a:latin typeface="+mj-lt"/>
            </a:endParaRPr>
          </a:p>
        </p:txBody>
      </p:sp>
    </p:spTree>
    <p:extLst>
      <p:ext uri="{BB962C8B-B14F-4D97-AF65-F5344CB8AC3E}">
        <p14:creationId xmlns:p14="http://schemas.microsoft.com/office/powerpoint/2010/main" val="3185793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033914" y="623830"/>
            <a:ext cx="841179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Bottom Up Integration</a:t>
            </a:r>
            <a:endParaRPr lang="en-US" b="1" dirty="0"/>
          </a:p>
        </p:txBody>
      </p:sp>
      <p:sp>
        <p:nvSpPr>
          <p:cNvPr id="9" name="Content Placeholder 2"/>
          <p:cNvSpPr txBox="1">
            <a:spLocks/>
          </p:cNvSpPr>
          <p:nvPr/>
        </p:nvSpPr>
        <p:spPr>
          <a:xfrm>
            <a:off x="1262130" y="1522926"/>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pPr/>
              <a:t>15</a:t>
            </a:fld>
            <a:endParaRPr lang="en-US"/>
          </a:p>
        </p:txBody>
      </p:sp>
      <p:sp>
        <p:nvSpPr>
          <p:cNvPr id="5" name="Content Placeholder 2"/>
          <p:cNvSpPr txBox="1">
            <a:spLocks/>
          </p:cNvSpPr>
          <p:nvPr/>
        </p:nvSpPr>
        <p:spPr>
          <a:xfrm>
            <a:off x="1403799" y="1522925"/>
            <a:ext cx="938869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n-US" dirty="0">
              <a:latin typeface="+mj-lt"/>
            </a:endParaRPr>
          </a:p>
        </p:txBody>
      </p:sp>
      <p:sp>
        <p:nvSpPr>
          <p:cNvPr id="6" name="Rectangle 3"/>
          <p:cNvSpPr txBox="1">
            <a:spLocks noChangeArrowheads="1"/>
          </p:cNvSpPr>
          <p:nvPr/>
        </p:nvSpPr>
        <p:spPr>
          <a:xfrm>
            <a:off x="1687133" y="1522925"/>
            <a:ext cx="9105363"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endParaRPr kumimoji="0" lang="en-GB" sz="2000" b="0" i="0" u="none" strike="noStrike" kern="1200" cap="none" spc="0" normalizeH="0" baseline="0" noProof="0" dirty="0">
              <a:ln>
                <a:noFill/>
              </a:ln>
              <a:solidFill>
                <a:srgbClr val="46424D"/>
              </a:solidFill>
              <a:effectLst/>
              <a:uLnTx/>
              <a:uFillTx/>
              <a:latin typeface="Arial"/>
              <a:ea typeface="ＭＳ Ｐゴシック" charset="-128"/>
              <a:cs typeface="Arial"/>
            </a:endParaRPr>
          </a:p>
        </p:txBody>
      </p:sp>
      <p:sp>
        <p:nvSpPr>
          <p:cNvPr id="7" name="Rectangle 3"/>
          <p:cNvSpPr txBox="1">
            <a:spLocks noChangeArrowheads="1"/>
          </p:cNvSpPr>
          <p:nvPr/>
        </p:nvSpPr>
        <p:spPr>
          <a:xfrm>
            <a:off x="1171979" y="1345839"/>
            <a:ext cx="9852336"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dirty="0">
                <a:latin typeface="+mj-lt"/>
              </a:rPr>
              <a:t> In the bottom up strategy, each module at lower levels is tested with higher modules until all modules are tested. It takes help of Drivers for </a:t>
            </a:r>
            <a:r>
              <a:rPr lang="en-US" dirty="0" smtClean="0">
                <a:latin typeface="+mj-lt"/>
              </a:rPr>
              <a:t>testing.</a:t>
            </a:r>
          </a:p>
          <a:p>
            <a:pPr lvl="0"/>
            <a:r>
              <a:rPr lang="en-US" sz="2300" dirty="0">
                <a:latin typeface="+mj-lt"/>
              </a:rPr>
              <a:t>Advantages</a:t>
            </a:r>
            <a:r>
              <a:rPr lang="en-US" sz="2300" dirty="0" smtClean="0">
                <a:latin typeface="+mj-lt"/>
              </a:rPr>
              <a:t>:</a:t>
            </a:r>
          </a:p>
          <a:p>
            <a:pPr lvl="1"/>
            <a:r>
              <a:rPr lang="en-US" sz="2300" dirty="0" smtClean="0">
                <a:latin typeface="+mj-lt"/>
              </a:rPr>
              <a:t>Fault </a:t>
            </a:r>
            <a:r>
              <a:rPr lang="en-US" sz="2300" dirty="0">
                <a:latin typeface="+mj-lt"/>
              </a:rPr>
              <a:t>localization is easier.</a:t>
            </a:r>
          </a:p>
          <a:p>
            <a:pPr lvl="1"/>
            <a:r>
              <a:rPr lang="en-US" sz="2300" dirty="0" smtClean="0">
                <a:latin typeface="+mj-lt"/>
              </a:rPr>
              <a:t>No </a:t>
            </a:r>
            <a:r>
              <a:rPr lang="en-US" sz="2300" dirty="0">
                <a:latin typeface="+mj-lt"/>
              </a:rPr>
              <a:t>time  is wasted waiting for all modules to be developed unlike Big-bang </a:t>
            </a:r>
            <a:r>
              <a:rPr lang="en-US" sz="2300" dirty="0" smtClean="0">
                <a:latin typeface="+mj-lt"/>
              </a:rPr>
              <a:t>approach</a:t>
            </a:r>
            <a:endParaRPr lang="en-US" sz="2300" dirty="0">
              <a:latin typeface="+mj-lt"/>
            </a:endParaRPr>
          </a:p>
          <a:p>
            <a:pPr lvl="0"/>
            <a:r>
              <a:rPr lang="en-US" sz="2300" dirty="0">
                <a:latin typeface="+mj-lt"/>
              </a:rPr>
              <a:t>Disadvantages</a:t>
            </a:r>
            <a:r>
              <a:rPr lang="en-US" sz="2300" dirty="0" smtClean="0">
                <a:latin typeface="+mj-lt"/>
              </a:rPr>
              <a:t>:</a:t>
            </a:r>
            <a:endParaRPr lang="en-US" sz="2300" dirty="0">
              <a:latin typeface="+mj-lt"/>
            </a:endParaRPr>
          </a:p>
          <a:p>
            <a:pPr lvl="1"/>
            <a:r>
              <a:rPr lang="en-US" sz="2300" dirty="0" smtClean="0">
                <a:latin typeface="+mj-lt"/>
              </a:rPr>
              <a:t>Critical </a:t>
            </a:r>
            <a:r>
              <a:rPr lang="en-US" sz="2300" dirty="0">
                <a:latin typeface="+mj-lt"/>
              </a:rPr>
              <a:t>modules (at the top level of software architecture) which control the flow of application are tested last and may be prone to defects.</a:t>
            </a:r>
          </a:p>
          <a:p>
            <a:pPr lvl="1"/>
            <a:r>
              <a:rPr lang="en-US" sz="2300" dirty="0" smtClean="0">
                <a:latin typeface="+mj-lt"/>
              </a:rPr>
              <a:t>Early </a:t>
            </a:r>
            <a:r>
              <a:rPr lang="en-US" sz="2300" dirty="0">
                <a:latin typeface="+mj-lt"/>
              </a:rPr>
              <a:t>prototype is not possible</a:t>
            </a:r>
          </a:p>
          <a:p>
            <a:pPr lvl="0"/>
            <a:endParaRPr lang="en-US" sz="2200" dirty="0">
              <a:latin typeface="+mj-lt"/>
            </a:endParaRPr>
          </a:p>
        </p:txBody>
      </p:sp>
    </p:spTree>
    <p:extLst>
      <p:ext uri="{BB962C8B-B14F-4D97-AF65-F5344CB8AC3E}">
        <p14:creationId xmlns:p14="http://schemas.microsoft.com/office/powerpoint/2010/main" val="2062486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033914" y="623830"/>
            <a:ext cx="841179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Top Down Integration</a:t>
            </a:r>
            <a:endParaRPr lang="en-US" b="1" dirty="0"/>
          </a:p>
        </p:txBody>
      </p:sp>
      <p:sp>
        <p:nvSpPr>
          <p:cNvPr id="9" name="Content Placeholder 2"/>
          <p:cNvSpPr txBox="1">
            <a:spLocks/>
          </p:cNvSpPr>
          <p:nvPr/>
        </p:nvSpPr>
        <p:spPr>
          <a:xfrm>
            <a:off x="1262130" y="1522926"/>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pPr/>
              <a:t>16</a:t>
            </a:fld>
            <a:endParaRPr lang="en-US"/>
          </a:p>
        </p:txBody>
      </p:sp>
      <p:sp>
        <p:nvSpPr>
          <p:cNvPr id="5" name="Content Placeholder 2"/>
          <p:cNvSpPr txBox="1">
            <a:spLocks/>
          </p:cNvSpPr>
          <p:nvPr/>
        </p:nvSpPr>
        <p:spPr>
          <a:xfrm>
            <a:off x="1403799" y="1522925"/>
            <a:ext cx="938869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n-US" dirty="0">
              <a:latin typeface="+mj-lt"/>
            </a:endParaRPr>
          </a:p>
        </p:txBody>
      </p:sp>
      <p:sp>
        <p:nvSpPr>
          <p:cNvPr id="6" name="Rectangle 3"/>
          <p:cNvSpPr txBox="1">
            <a:spLocks noChangeArrowheads="1"/>
          </p:cNvSpPr>
          <p:nvPr/>
        </p:nvSpPr>
        <p:spPr>
          <a:xfrm>
            <a:off x="1687133" y="1522925"/>
            <a:ext cx="9105363"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endParaRPr kumimoji="0" lang="en-GB" sz="2000" b="0" i="0" u="none" strike="noStrike" kern="1200" cap="none" spc="0" normalizeH="0" baseline="0" noProof="0" dirty="0">
              <a:ln>
                <a:noFill/>
              </a:ln>
              <a:solidFill>
                <a:srgbClr val="46424D"/>
              </a:solidFill>
              <a:effectLst/>
              <a:uLnTx/>
              <a:uFillTx/>
              <a:latin typeface="Arial"/>
              <a:ea typeface="ＭＳ Ｐゴシック" charset="-128"/>
              <a:cs typeface="Arial"/>
            </a:endParaRPr>
          </a:p>
        </p:txBody>
      </p:sp>
      <p:sp>
        <p:nvSpPr>
          <p:cNvPr id="7" name="Rectangle 3"/>
          <p:cNvSpPr txBox="1">
            <a:spLocks noChangeArrowheads="1"/>
          </p:cNvSpPr>
          <p:nvPr/>
        </p:nvSpPr>
        <p:spPr>
          <a:xfrm>
            <a:off x="1171979" y="1345839"/>
            <a:ext cx="9852336"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dirty="0">
                <a:latin typeface="+mj-lt"/>
              </a:rPr>
              <a:t> In Top to down approach, testing takes place from top to down following the control flow of the software system</a:t>
            </a:r>
            <a:r>
              <a:rPr lang="en-US" dirty="0" smtClean="0">
                <a:latin typeface="+mj-lt"/>
              </a:rPr>
              <a:t>.</a:t>
            </a:r>
            <a:endParaRPr lang="en-US" dirty="0">
              <a:latin typeface="+mj-lt"/>
            </a:endParaRPr>
          </a:p>
          <a:p>
            <a:pPr lvl="0"/>
            <a:r>
              <a:rPr lang="en-US" dirty="0">
                <a:latin typeface="+mj-lt"/>
              </a:rPr>
              <a:t>Takes help of stubs for </a:t>
            </a:r>
            <a:r>
              <a:rPr lang="en-US" dirty="0" smtClean="0">
                <a:latin typeface="+mj-lt"/>
              </a:rPr>
              <a:t>testing</a:t>
            </a:r>
          </a:p>
          <a:p>
            <a:pPr lvl="0"/>
            <a:r>
              <a:rPr lang="en-US" sz="2300" dirty="0" smtClean="0">
                <a:latin typeface="+mj-lt"/>
              </a:rPr>
              <a:t>Advantages:</a:t>
            </a:r>
          </a:p>
          <a:p>
            <a:pPr lvl="1"/>
            <a:r>
              <a:rPr lang="en-US" sz="2300" dirty="0">
                <a:latin typeface="+mj-lt"/>
              </a:rPr>
              <a:t> Fault Localization is easier.</a:t>
            </a:r>
          </a:p>
          <a:p>
            <a:pPr lvl="1"/>
            <a:r>
              <a:rPr lang="en-US" sz="2300" dirty="0">
                <a:latin typeface="+mj-lt"/>
              </a:rPr>
              <a:t>Possibility to obtain an early prototype.</a:t>
            </a:r>
          </a:p>
          <a:p>
            <a:pPr lvl="1"/>
            <a:r>
              <a:rPr lang="en-US" sz="2300" dirty="0">
                <a:latin typeface="+mj-lt"/>
              </a:rPr>
              <a:t>Critical Modules are tested on priority; major design flaws could be found and fixed </a:t>
            </a:r>
            <a:r>
              <a:rPr lang="en-US" sz="2300" dirty="0" smtClean="0">
                <a:latin typeface="+mj-lt"/>
              </a:rPr>
              <a:t>first</a:t>
            </a:r>
          </a:p>
          <a:p>
            <a:pPr lvl="0"/>
            <a:r>
              <a:rPr lang="en-US" sz="2300" dirty="0">
                <a:latin typeface="+mj-lt"/>
              </a:rPr>
              <a:t>Disadvantages</a:t>
            </a:r>
            <a:r>
              <a:rPr lang="en-US" sz="2300" dirty="0" smtClean="0">
                <a:latin typeface="+mj-lt"/>
              </a:rPr>
              <a:t>:</a:t>
            </a:r>
            <a:endParaRPr lang="en-US" sz="2300" dirty="0">
              <a:latin typeface="+mj-lt"/>
            </a:endParaRPr>
          </a:p>
          <a:p>
            <a:pPr lvl="1"/>
            <a:r>
              <a:rPr lang="en-US" sz="2300" dirty="0" smtClean="0">
                <a:latin typeface="+mj-lt"/>
              </a:rPr>
              <a:t>Needs </a:t>
            </a:r>
            <a:r>
              <a:rPr lang="en-US" sz="2300" dirty="0">
                <a:latin typeface="+mj-lt"/>
              </a:rPr>
              <a:t>many Stubs.</a:t>
            </a:r>
          </a:p>
          <a:p>
            <a:pPr lvl="1"/>
            <a:r>
              <a:rPr lang="en-US" sz="2300" dirty="0" smtClean="0">
                <a:latin typeface="+mj-lt"/>
              </a:rPr>
              <a:t>Modules </a:t>
            </a:r>
            <a:r>
              <a:rPr lang="en-US" sz="2300" dirty="0">
                <a:latin typeface="+mj-lt"/>
              </a:rPr>
              <a:t>at lower level are tested inadequately.</a:t>
            </a:r>
          </a:p>
          <a:p>
            <a:pPr lvl="0"/>
            <a:endParaRPr lang="en-US" sz="2200" dirty="0">
              <a:latin typeface="+mj-lt"/>
            </a:endParaRPr>
          </a:p>
        </p:txBody>
      </p:sp>
    </p:spTree>
    <p:extLst>
      <p:ext uri="{BB962C8B-B14F-4D97-AF65-F5344CB8AC3E}">
        <p14:creationId xmlns:p14="http://schemas.microsoft.com/office/powerpoint/2010/main" val="935012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3051" y="2550018"/>
            <a:ext cx="7547022" cy="4739759"/>
          </a:xfrm>
          <a:prstGeom prst="rect">
            <a:avLst/>
          </a:prstGeom>
          <a:noFill/>
        </p:spPr>
        <p:txBody>
          <a:bodyPr wrap="square" rtlCol="0">
            <a:spAutoFit/>
          </a:bodyPr>
          <a:lstStyle/>
          <a:p>
            <a:endParaRPr lang="en-US" sz="2000" dirty="0">
              <a:solidFill>
                <a:prstClr val="black"/>
              </a:solidFill>
              <a:latin typeface="Tahoma" panose="020B0604030504040204" pitchFamily="34" charset="0"/>
              <a:ea typeface="Tahoma" panose="020B0604030504040204" pitchFamily="34" charset="0"/>
              <a:cs typeface="Tahoma" panose="020B0604030504040204" pitchFamily="34" charset="0"/>
            </a:endParaRPr>
          </a:p>
          <a:p>
            <a:r>
              <a:rPr lang="en-US" sz="6000" b="1" dirty="0" smtClean="0">
                <a:solidFill>
                  <a:prstClr val="black"/>
                </a:solidFill>
                <a:latin typeface="+mj-lt"/>
                <a:ea typeface="Tahoma" panose="020B0604030504040204" pitchFamily="34" charset="0"/>
                <a:cs typeface="Tahoma" panose="020B0604030504040204" pitchFamily="34" charset="0"/>
              </a:rPr>
              <a:t>THANK YOU</a:t>
            </a:r>
          </a:p>
          <a:p>
            <a:pPr marL="457200" indent="-457200">
              <a:buFont typeface="Wingdings" panose="05000000000000000000" pitchFamily="2" charset="2"/>
              <a:buChar char="q"/>
            </a:pPr>
            <a:endParaRPr lang="en-US" sz="2800" b="1"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0" fontAlgn="base">
              <a:spcBef>
                <a:spcPts val="600"/>
              </a:spcBef>
              <a:spcAft>
                <a:spcPts val="600"/>
              </a:spcAft>
            </a:pPr>
            <a:endParaRPr lang="en-GB" sz="2200" dirty="0" smtClean="0">
              <a:solidFill>
                <a:srgbClr val="46424D"/>
              </a:solidFill>
              <a:latin typeface="Tahoma" panose="020B0604030504040204" pitchFamily="34" charset="0"/>
              <a:ea typeface="Tahoma" panose="020B0604030504040204" pitchFamily="34" charset="0"/>
              <a:cs typeface="Tahoma" panose="020B0604030504040204" pitchFamily="34" charset="0"/>
            </a:endParaRPr>
          </a:p>
          <a:p>
            <a:pPr fontAlgn="base">
              <a:spcBef>
                <a:spcPts val="600"/>
              </a:spcBef>
              <a:spcAft>
                <a:spcPts val="600"/>
              </a:spcAft>
            </a:pPr>
            <a:endParaRPr lang="en-GB" sz="2200" dirty="0" smtClean="0">
              <a:solidFill>
                <a:srgbClr val="46424D"/>
              </a:solidFill>
              <a:latin typeface="Tahoma" panose="020B0604030504040204" pitchFamily="34" charset="0"/>
              <a:ea typeface="Tahoma" panose="020B0604030504040204" pitchFamily="34" charset="0"/>
              <a:cs typeface="Tahoma" panose="020B0604030504040204" pitchFamily="34" charset="0"/>
            </a:endParaRPr>
          </a:p>
          <a:p>
            <a:pPr marL="342900" lvl="0" indent="-342900" fontAlgn="base">
              <a:spcBef>
                <a:spcPts val="600"/>
              </a:spcBef>
              <a:spcAft>
                <a:spcPts val="600"/>
              </a:spcAft>
              <a:buFont typeface="Wingdings" panose="05000000000000000000" pitchFamily="2" charset="2"/>
              <a:buChar char="§"/>
            </a:pPr>
            <a:endParaRPr lang="en-GB" sz="2200" b="1" dirty="0">
              <a:solidFill>
                <a:srgbClr val="46424D"/>
              </a:solidFill>
              <a:latin typeface="Tahoma" panose="020B0604030504040204" pitchFamily="34" charset="0"/>
              <a:ea typeface="Tahoma" panose="020B0604030504040204" pitchFamily="34" charset="0"/>
              <a:cs typeface="Tahoma" panose="020B0604030504040204" pitchFamily="34" charset="0"/>
            </a:endParaRPr>
          </a:p>
          <a:p>
            <a:pPr lvl="0" fontAlgn="base">
              <a:spcBef>
                <a:spcPts val="600"/>
              </a:spcBef>
              <a:spcAft>
                <a:spcPts val="600"/>
              </a:spcAft>
            </a:pPr>
            <a:endParaRPr lang="en-US" sz="28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endParaRPr lang="en-US" sz="2000" dirty="0">
              <a:solidFill>
                <a:prstClr val="black"/>
              </a:solidFill>
              <a:latin typeface="Tahoma" panose="020B0604030504040204" pitchFamily="34" charset="0"/>
              <a:ea typeface="Tahoma" panose="020B0604030504040204" pitchFamily="34" charset="0"/>
              <a:cs typeface="Tahoma" panose="020B0604030504040204" pitchFamily="34" charset="0"/>
            </a:endParaRPr>
          </a:p>
          <a:p>
            <a:endParaRPr lang="en-US" sz="20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endParaRPr lang="en-US" sz="20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05460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380697" y="623830"/>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Unit Test Tools</a:t>
            </a:r>
            <a:endParaRPr lang="en-US" b="1" dirty="0"/>
          </a:p>
        </p:txBody>
      </p:sp>
      <p:sp>
        <p:nvSpPr>
          <p:cNvPr id="9" name="Content Placeholder 2"/>
          <p:cNvSpPr txBox="1">
            <a:spLocks/>
          </p:cNvSpPr>
          <p:nvPr/>
        </p:nvSpPr>
        <p:spPr>
          <a:xfrm>
            <a:off x="1262130" y="1522926"/>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pPr/>
              <a:t>2</a:t>
            </a:fld>
            <a:endParaRPr lang="en-US"/>
          </a:p>
        </p:txBody>
      </p:sp>
      <p:sp>
        <p:nvSpPr>
          <p:cNvPr id="5" name="Content Placeholder 2"/>
          <p:cNvSpPr txBox="1">
            <a:spLocks/>
          </p:cNvSpPr>
          <p:nvPr/>
        </p:nvSpPr>
        <p:spPr>
          <a:xfrm>
            <a:off x="1403799" y="1329742"/>
            <a:ext cx="938869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2300" dirty="0">
                <a:latin typeface="+mj-lt"/>
              </a:rPr>
              <a:t>The well-known tools </a:t>
            </a:r>
            <a:r>
              <a:rPr lang="en-US" sz="2300" dirty="0" smtClean="0">
                <a:latin typeface="+mj-lt"/>
              </a:rPr>
              <a:t>used by programmers in </a:t>
            </a:r>
            <a:r>
              <a:rPr lang="en-US" sz="2300" dirty="0">
                <a:latin typeface="+mj-lt"/>
              </a:rPr>
              <a:t>everyday life are </a:t>
            </a:r>
            <a:r>
              <a:rPr lang="en-US" sz="2300" dirty="0" smtClean="0">
                <a:latin typeface="+mj-lt"/>
              </a:rPr>
              <a:t>an editor</a:t>
            </a:r>
            <a:r>
              <a:rPr lang="en-US" sz="2300" dirty="0">
                <a:latin typeface="+mj-lt"/>
              </a:rPr>
              <a:t>, a compiler, an operating system, and a </a:t>
            </a:r>
            <a:r>
              <a:rPr lang="en-US" sz="2300" dirty="0" smtClean="0">
                <a:latin typeface="+mj-lt"/>
              </a:rPr>
              <a:t>debugger</a:t>
            </a:r>
          </a:p>
          <a:p>
            <a:pPr lvl="0"/>
            <a:r>
              <a:rPr lang="en-US" sz="2300" dirty="0">
                <a:latin typeface="+mj-lt"/>
              </a:rPr>
              <a:t>Code Auditor: This tool is used to check the quality of software to </a:t>
            </a:r>
            <a:r>
              <a:rPr lang="en-US" sz="2300" dirty="0" smtClean="0">
                <a:latin typeface="+mj-lt"/>
              </a:rPr>
              <a:t>ensure that </a:t>
            </a:r>
            <a:r>
              <a:rPr lang="en-US" sz="2300" dirty="0">
                <a:latin typeface="+mj-lt"/>
              </a:rPr>
              <a:t>it meets some minimum coding standards</a:t>
            </a:r>
            <a:r>
              <a:rPr lang="en-US" sz="2300" dirty="0" smtClean="0">
                <a:latin typeface="+mj-lt"/>
              </a:rPr>
              <a:t>.</a:t>
            </a:r>
          </a:p>
          <a:p>
            <a:pPr lvl="0"/>
            <a:r>
              <a:rPr lang="en-US" sz="2300" dirty="0">
                <a:latin typeface="+mj-lt"/>
              </a:rPr>
              <a:t>Bound Checker: This tool can check for accidental writes into the </a:t>
            </a:r>
            <a:r>
              <a:rPr lang="en-US" sz="2300" dirty="0" smtClean="0">
                <a:latin typeface="+mj-lt"/>
              </a:rPr>
              <a:t>memory </a:t>
            </a:r>
            <a:r>
              <a:rPr lang="en-US" sz="2300" dirty="0">
                <a:latin typeface="+mj-lt"/>
              </a:rPr>
              <a:t>location outside the data storage </a:t>
            </a:r>
            <a:r>
              <a:rPr lang="en-US" sz="2300" dirty="0" smtClean="0">
                <a:latin typeface="+mj-lt"/>
              </a:rPr>
              <a:t>area of </a:t>
            </a:r>
            <a:r>
              <a:rPr lang="en-US" sz="2300" dirty="0">
                <a:latin typeface="+mj-lt"/>
              </a:rPr>
              <a:t>the application</a:t>
            </a:r>
            <a:r>
              <a:rPr lang="en-US" sz="2300" dirty="0" smtClean="0">
                <a:latin typeface="+mj-lt"/>
              </a:rPr>
              <a:t>.</a:t>
            </a:r>
          </a:p>
          <a:p>
            <a:pPr lvl="0"/>
            <a:r>
              <a:rPr lang="en-US" sz="2300" dirty="0">
                <a:latin typeface="+mj-lt"/>
              </a:rPr>
              <a:t>Test Data Generator: These tools assist programmers in selecting test </a:t>
            </a:r>
            <a:r>
              <a:rPr lang="en-US" sz="2300" dirty="0" smtClean="0">
                <a:latin typeface="+mj-lt"/>
              </a:rPr>
              <a:t>data that </a:t>
            </a:r>
            <a:r>
              <a:rPr lang="en-US" sz="2300" dirty="0">
                <a:latin typeface="+mj-lt"/>
              </a:rPr>
              <a:t>cause a program to behave in a desired manner</a:t>
            </a:r>
            <a:r>
              <a:rPr lang="en-US" sz="2300" dirty="0" smtClean="0">
                <a:latin typeface="+mj-lt"/>
              </a:rPr>
              <a:t>.</a:t>
            </a:r>
          </a:p>
          <a:p>
            <a:pPr lvl="0"/>
            <a:r>
              <a:rPr lang="en-US" sz="2300" dirty="0">
                <a:latin typeface="+mj-lt"/>
              </a:rPr>
              <a:t>Static Code (Path) Analyzer: These tools identify paths to test, </a:t>
            </a:r>
            <a:r>
              <a:rPr lang="en-US" sz="2300" dirty="0" smtClean="0">
                <a:latin typeface="+mj-lt"/>
              </a:rPr>
              <a:t>based on </a:t>
            </a:r>
            <a:r>
              <a:rPr lang="en-US" sz="2300" dirty="0">
                <a:latin typeface="+mj-lt"/>
              </a:rPr>
              <a:t>the structure of the code</a:t>
            </a:r>
            <a:endParaRPr kumimoji="0" lang="en-US" sz="2300" b="0" i="0" u="none" strike="noStrike" kern="1200" cap="none" spc="0" normalizeH="0" baseline="0" noProof="0" dirty="0" smtClean="0">
              <a:ln>
                <a:noFill/>
              </a:ln>
              <a:solidFill>
                <a:srgbClr val="46424D"/>
              </a:solidFill>
              <a:effectLst/>
              <a:uLnTx/>
              <a:uFillTx/>
              <a:latin typeface="+mj-lt"/>
            </a:endParaRPr>
          </a:p>
        </p:txBody>
      </p:sp>
    </p:spTree>
    <p:extLst>
      <p:ext uri="{BB962C8B-B14F-4D97-AF65-F5344CB8AC3E}">
        <p14:creationId xmlns:p14="http://schemas.microsoft.com/office/powerpoint/2010/main" val="3059629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253928395"/>
              </p:ext>
            </p:extLst>
          </p:nvPr>
        </p:nvGraphicFramePr>
        <p:xfrm>
          <a:off x="1558345" y="1479520"/>
          <a:ext cx="8500056" cy="4663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p:cNvSpPr txBox="1">
            <a:spLocks/>
          </p:cNvSpPr>
          <p:nvPr/>
        </p:nvSpPr>
        <p:spPr>
          <a:xfrm>
            <a:off x="2054180" y="622367"/>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Testing Stages</a:t>
            </a:r>
            <a:endParaRPr lang="en-US" b="1" dirty="0"/>
          </a:p>
        </p:txBody>
      </p:sp>
    </p:spTree>
    <p:extLst>
      <p:ext uri="{BB962C8B-B14F-4D97-AF65-F5344CB8AC3E}">
        <p14:creationId xmlns:p14="http://schemas.microsoft.com/office/powerpoint/2010/main" val="1746420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380697" y="623830"/>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Component </a:t>
            </a:r>
            <a:r>
              <a:rPr lang="en-US" b="1" dirty="0"/>
              <a:t>T</a:t>
            </a:r>
            <a:r>
              <a:rPr lang="en-US" b="1" dirty="0" smtClean="0"/>
              <a:t>esting</a:t>
            </a:r>
            <a:endParaRPr lang="en-US" b="1" dirty="0"/>
          </a:p>
        </p:txBody>
      </p:sp>
      <p:sp>
        <p:nvSpPr>
          <p:cNvPr id="9" name="Content Placeholder 2"/>
          <p:cNvSpPr txBox="1">
            <a:spLocks/>
          </p:cNvSpPr>
          <p:nvPr/>
        </p:nvSpPr>
        <p:spPr>
          <a:xfrm>
            <a:off x="1262130" y="1522926"/>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pPr/>
              <a:t>4</a:t>
            </a:fld>
            <a:endParaRPr lang="en-US"/>
          </a:p>
        </p:txBody>
      </p:sp>
      <p:sp>
        <p:nvSpPr>
          <p:cNvPr id="5" name="Content Placeholder 2"/>
          <p:cNvSpPr txBox="1">
            <a:spLocks/>
          </p:cNvSpPr>
          <p:nvPr/>
        </p:nvSpPr>
        <p:spPr>
          <a:xfrm>
            <a:off x="1403799" y="1329742"/>
            <a:ext cx="938869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r>
              <a:rPr kumimoji="0" lang="en-US" b="0" i="0" u="none" strike="noStrike" kern="1200" cap="none" spc="0" normalizeH="0" baseline="0" noProof="0" dirty="0" smtClean="0">
                <a:ln>
                  <a:noFill/>
                </a:ln>
                <a:solidFill>
                  <a:srgbClr val="46424D"/>
                </a:solidFill>
                <a:effectLst/>
                <a:uLnTx/>
                <a:uFillTx/>
                <a:latin typeface="+mj-lt"/>
              </a:rPr>
              <a:t>Software components are often composite components that are made up of several interacting objects. </a:t>
            </a:r>
          </a:p>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r>
              <a:rPr kumimoji="0" lang="en-US" b="0" i="0" u="none" strike="noStrike" kern="1200" cap="none" spc="0" normalizeH="0" baseline="0" noProof="0" dirty="0" smtClean="0">
                <a:ln>
                  <a:noFill/>
                </a:ln>
                <a:solidFill>
                  <a:srgbClr val="46424D"/>
                </a:solidFill>
                <a:effectLst/>
                <a:uLnTx/>
                <a:uFillTx/>
                <a:latin typeface="+mj-lt"/>
              </a:rPr>
              <a:t>You access the functionality of these objects through the defined component interface. </a:t>
            </a:r>
          </a:p>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r>
              <a:rPr kumimoji="0" lang="en-US" b="0" i="0" u="none" strike="noStrike" kern="1200" cap="none" spc="0" normalizeH="0" baseline="0" noProof="0" dirty="0" smtClean="0">
                <a:ln>
                  <a:noFill/>
                </a:ln>
                <a:solidFill>
                  <a:srgbClr val="46424D"/>
                </a:solidFill>
                <a:effectLst/>
                <a:uLnTx/>
                <a:uFillTx/>
                <a:latin typeface="+mj-lt"/>
              </a:rPr>
              <a:t>Testing composite components should therefore focus on showing that the </a:t>
            </a:r>
            <a:r>
              <a:rPr kumimoji="0" lang="en-US" b="1" i="0" u="none" strike="noStrike" kern="1200" cap="none" spc="0" normalizeH="0" baseline="0" noProof="0" dirty="0" smtClean="0">
                <a:ln>
                  <a:noFill/>
                </a:ln>
                <a:solidFill>
                  <a:srgbClr val="46424D"/>
                </a:solidFill>
                <a:effectLst/>
                <a:uLnTx/>
                <a:uFillTx/>
                <a:latin typeface="+mj-lt"/>
              </a:rPr>
              <a:t>component interface </a:t>
            </a:r>
            <a:r>
              <a:rPr kumimoji="0" lang="en-US" b="0" i="0" u="none" strike="noStrike" kern="1200" cap="none" spc="0" normalizeH="0" baseline="0" noProof="0" dirty="0" smtClean="0">
                <a:ln>
                  <a:noFill/>
                </a:ln>
                <a:solidFill>
                  <a:srgbClr val="46424D"/>
                </a:solidFill>
                <a:effectLst/>
                <a:uLnTx/>
                <a:uFillTx/>
                <a:latin typeface="+mj-lt"/>
              </a:rPr>
              <a:t>behaves according to its specification. </a:t>
            </a:r>
          </a:p>
          <a:p>
            <a:pPr lvl="0"/>
            <a:r>
              <a:rPr lang="en-US" dirty="0">
                <a:latin typeface="+mj-lt"/>
              </a:rPr>
              <a:t>The test cases are not applied to the individual components but rather to the </a:t>
            </a:r>
            <a:r>
              <a:rPr lang="en-US" dirty="0" smtClean="0">
                <a:latin typeface="+mj-lt"/>
              </a:rPr>
              <a:t>interface of </a:t>
            </a:r>
            <a:r>
              <a:rPr lang="en-US" dirty="0">
                <a:latin typeface="+mj-lt"/>
              </a:rPr>
              <a:t>the composite component created by combining these components</a:t>
            </a:r>
            <a:r>
              <a:rPr lang="en-US" dirty="0" smtClean="0">
                <a:latin typeface="+mj-lt"/>
              </a:rPr>
              <a:t>.</a:t>
            </a:r>
            <a:endParaRPr kumimoji="0" lang="en-US" b="0" i="0" u="none" strike="noStrike" kern="1200" cap="none" spc="0" normalizeH="0" baseline="0" noProof="0" dirty="0" smtClean="0">
              <a:ln>
                <a:noFill/>
              </a:ln>
              <a:solidFill>
                <a:srgbClr val="46424D"/>
              </a:solidFill>
              <a:effectLst/>
              <a:uLnTx/>
              <a:uFillTx/>
              <a:latin typeface="+mj-lt"/>
            </a:endParaRPr>
          </a:p>
          <a:p>
            <a:pPr marL="742950" marR="0" lvl="1" indent="-285750" algn="l" defTabSz="457200" rtl="0" eaLnBrk="1" fontAlgn="base" latinLnBrk="0" hangingPunct="1">
              <a:lnSpc>
                <a:spcPct val="100000"/>
              </a:lnSpc>
              <a:spcBef>
                <a:spcPts val="300"/>
              </a:spcBef>
              <a:spcAft>
                <a:spcPts val="300"/>
              </a:spcAft>
              <a:buClrTx/>
              <a:buSzTx/>
              <a:buFont typeface="Wingdings" charset="2"/>
              <a:buChar char="§"/>
              <a:tabLst/>
              <a:defRPr/>
            </a:pPr>
            <a:r>
              <a:rPr kumimoji="0" lang="en-US" sz="2000" b="1" i="0" u="none" strike="noStrike" kern="1200" cap="none" spc="0" normalizeH="0" baseline="0" noProof="0" dirty="0" smtClean="0">
                <a:ln>
                  <a:noFill/>
                </a:ln>
                <a:solidFill>
                  <a:srgbClr val="FF0000"/>
                </a:solidFill>
                <a:effectLst/>
                <a:uLnTx/>
                <a:uFillTx/>
                <a:latin typeface="Arial"/>
                <a:ea typeface="ＭＳ Ｐゴシック" charset="-128"/>
                <a:cs typeface="Arial"/>
              </a:rPr>
              <a:t>You can assume that unit tests on the individual objects within the component have been completed.</a:t>
            </a:r>
            <a:r>
              <a:rPr kumimoji="0" lang="en-GB" sz="2000" b="1" i="0" u="none" strike="noStrike" kern="1200" cap="none" spc="0" normalizeH="0" baseline="0" noProof="0" dirty="0" smtClean="0">
                <a:ln>
                  <a:noFill/>
                </a:ln>
                <a:solidFill>
                  <a:srgbClr val="FF0000"/>
                </a:solidFill>
                <a:effectLst/>
                <a:uLnTx/>
                <a:uFillTx/>
                <a:latin typeface="Arial"/>
                <a:ea typeface="ＭＳ Ｐゴシック" charset="-128"/>
                <a:cs typeface="Arial"/>
              </a:rPr>
              <a:t> </a:t>
            </a:r>
            <a:endParaRPr kumimoji="0" lang="en-US" sz="2000" b="1" i="0" u="none" strike="noStrike" kern="1200" cap="none" spc="0" normalizeH="0" baseline="0" noProof="0" dirty="0">
              <a:ln>
                <a:noFill/>
              </a:ln>
              <a:solidFill>
                <a:srgbClr val="FF0000"/>
              </a:solidFill>
              <a:effectLst/>
              <a:uLnTx/>
              <a:uFillTx/>
              <a:latin typeface="Arial"/>
              <a:ea typeface="ＭＳ Ｐゴシック" charset="-128"/>
              <a:cs typeface="Arial"/>
            </a:endParaRPr>
          </a:p>
        </p:txBody>
      </p:sp>
    </p:spTree>
    <p:extLst>
      <p:ext uri="{BB962C8B-B14F-4D97-AF65-F5344CB8AC3E}">
        <p14:creationId xmlns:p14="http://schemas.microsoft.com/office/powerpoint/2010/main" val="1291097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380697" y="623830"/>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Component </a:t>
            </a:r>
            <a:r>
              <a:rPr lang="en-US" b="1" dirty="0"/>
              <a:t>T</a:t>
            </a:r>
            <a:r>
              <a:rPr lang="en-US" b="1" dirty="0" smtClean="0"/>
              <a:t>esting</a:t>
            </a:r>
            <a:endParaRPr lang="en-US" b="1" dirty="0"/>
          </a:p>
        </p:txBody>
      </p:sp>
      <p:sp>
        <p:nvSpPr>
          <p:cNvPr id="9" name="Content Placeholder 2"/>
          <p:cNvSpPr txBox="1">
            <a:spLocks/>
          </p:cNvSpPr>
          <p:nvPr/>
        </p:nvSpPr>
        <p:spPr>
          <a:xfrm>
            <a:off x="1262130" y="1522926"/>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pPr/>
              <a:t>5</a:t>
            </a:fld>
            <a:endParaRPr lang="en-US"/>
          </a:p>
        </p:txBody>
      </p:sp>
      <p:pic>
        <p:nvPicPr>
          <p:cNvPr id="2" name="Picture 1"/>
          <p:cNvPicPr>
            <a:picLocks noChangeAspect="1"/>
          </p:cNvPicPr>
          <p:nvPr/>
        </p:nvPicPr>
        <p:blipFill>
          <a:blip r:embed="rId2"/>
          <a:stretch>
            <a:fillRect/>
          </a:stretch>
        </p:blipFill>
        <p:spPr>
          <a:xfrm>
            <a:off x="3785664" y="1684362"/>
            <a:ext cx="4483297" cy="4203090"/>
          </a:xfrm>
          <a:prstGeom prst="rect">
            <a:avLst/>
          </a:prstGeom>
        </p:spPr>
      </p:pic>
    </p:spTree>
    <p:extLst>
      <p:ext uri="{BB962C8B-B14F-4D97-AF65-F5344CB8AC3E}">
        <p14:creationId xmlns:p14="http://schemas.microsoft.com/office/powerpoint/2010/main" val="1580862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380697" y="623830"/>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Interface </a:t>
            </a:r>
            <a:r>
              <a:rPr lang="en-US" b="1" dirty="0"/>
              <a:t>T</a:t>
            </a:r>
            <a:r>
              <a:rPr lang="en-US" b="1" dirty="0" smtClean="0"/>
              <a:t>esting</a:t>
            </a:r>
            <a:endParaRPr lang="en-US" b="1" dirty="0"/>
          </a:p>
        </p:txBody>
      </p:sp>
      <p:sp>
        <p:nvSpPr>
          <p:cNvPr id="9" name="Content Placeholder 2"/>
          <p:cNvSpPr txBox="1">
            <a:spLocks/>
          </p:cNvSpPr>
          <p:nvPr/>
        </p:nvSpPr>
        <p:spPr>
          <a:xfrm>
            <a:off x="1262130" y="1522926"/>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pPr/>
              <a:t>6</a:t>
            </a:fld>
            <a:endParaRPr lang="en-US"/>
          </a:p>
        </p:txBody>
      </p:sp>
      <p:sp>
        <p:nvSpPr>
          <p:cNvPr id="5" name="Content Placeholder 2"/>
          <p:cNvSpPr txBox="1">
            <a:spLocks/>
          </p:cNvSpPr>
          <p:nvPr/>
        </p:nvSpPr>
        <p:spPr>
          <a:xfrm>
            <a:off x="1403799" y="1522925"/>
            <a:ext cx="938869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dirty="0">
                <a:latin typeface="+mj-lt"/>
              </a:rPr>
              <a:t>An interface is a shared boundary across which two separate </a:t>
            </a:r>
            <a:r>
              <a:rPr lang="en-US" dirty="0" smtClean="0">
                <a:latin typeface="+mj-lt"/>
              </a:rPr>
              <a:t>components of </a:t>
            </a:r>
            <a:r>
              <a:rPr lang="en-US" dirty="0">
                <a:latin typeface="+mj-lt"/>
              </a:rPr>
              <a:t>a computer system exchange information</a:t>
            </a:r>
            <a:r>
              <a:rPr lang="en-US" dirty="0" smtClean="0">
                <a:latin typeface="+mj-lt"/>
              </a:rPr>
              <a:t>.</a:t>
            </a:r>
          </a:p>
          <a:p>
            <a:pPr lvl="0"/>
            <a:r>
              <a:rPr lang="en-US" dirty="0">
                <a:latin typeface="+mj-lt"/>
              </a:rPr>
              <a:t>Objectives </a:t>
            </a:r>
          </a:p>
          <a:p>
            <a:pPr lvl="1"/>
            <a:r>
              <a:rPr lang="en-US" sz="2300" dirty="0">
                <a:latin typeface="+mj-lt"/>
              </a:rPr>
              <a:t>T</a:t>
            </a:r>
            <a:r>
              <a:rPr lang="en-US" sz="2300" dirty="0" smtClean="0">
                <a:latin typeface="+mj-lt"/>
              </a:rPr>
              <a:t>o </a:t>
            </a:r>
            <a:r>
              <a:rPr lang="en-US" sz="2300" dirty="0">
                <a:latin typeface="+mj-lt"/>
              </a:rPr>
              <a:t>detect faults due to interface errors or invalid assumptions about interfaces</a:t>
            </a:r>
            <a:r>
              <a:rPr lang="en-US" sz="2300" dirty="0" smtClean="0">
                <a:latin typeface="+mj-lt"/>
              </a:rPr>
              <a:t>.</a:t>
            </a:r>
          </a:p>
          <a:p>
            <a:pPr lvl="1"/>
            <a:r>
              <a:rPr lang="en-US" sz="2300" dirty="0">
                <a:latin typeface="+mj-lt"/>
              </a:rPr>
              <a:t>T</a:t>
            </a:r>
            <a:r>
              <a:rPr lang="en-US" sz="2300" dirty="0" smtClean="0">
                <a:latin typeface="+mj-lt"/>
              </a:rPr>
              <a:t>o </a:t>
            </a:r>
            <a:r>
              <a:rPr lang="en-US" sz="2300" dirty="0">
                <a:latin typeface="+mj-lt"/>
              </a:rPr>
              <a:t>evaluate whether systems or components pass data and control correctly to one another</a:t>
            </a:r>
            <a:endParaRPr lang="en-US" sz="2300" dirty="0" smtClean="0">
              <a:latin typeface="+mj-lt"/>
            </a:endParaRPr>
          </a:p>
          <a:p>
            <a:pPr lvl="0"/>
            <a:r>
              <a:rPr lang="en-US" dirty="0">
                <a:latin typeface="+mj-lt"/>
              </a:rPr>
              <a:t>Interface </a:t>
            </a:r>
            <a:r>
              <a:rPr lang="en-US" dirty="0" smtClean="0">
                <a:latin typeface="+mj-lt"/>
              </a:rPr>
              <a:t>errors in </a:t>
            </a:r>
            <a:r>
              <a:rPr lang="en-US" dirty="0">
                <a:latin typeface="+mj-lt"/>
              </a:rPr>
              <a:t>the composite component may not be detectable by testing the individual </a:t>
            </a:r>
            <a:r>
              <a:rPr lang="en-US" dirty="0" smtClean="0">
                <a:latin typeface="+mj-lt"/>
              </a:rPr>
              <a:t>objects because </a:t>
            </a:r>
            <a:r>
              <a:rPr lang="en-US" dirty="0">
                <a:latin typeface="+mj-lt"/>
              </a:rPr>
              <a:t>these errors result from interactions between the objects in the component</a:t>
            </a:r>
          </a:p>
          <a:p>
            <a:pPr lvl="0"/>
            <a:endParaRPr lang="en-US" dirty="0">
              <a:latin typeface="+mj-lt"/>
            </a:endParaRPr>
          </a:p>
        </p:txBody>
      </p:sp>
    </p:spTree>
    <p:extLst>
      <p:ext uri="{BB962C8B-B14F-4D97-AF65-F5344CB8AC3E}">
        <p14:creationId xmlns:p14="http://schemas.microsoft.com/office/powerpoint/2010/main" val="723438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380697" y="623830"/>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Interface Types</a:t>
            </a:r>
            <a:endParaRPr lang="en-US" b="1" dirty="0"/>
          </a:p>
        </p:txBody>
      </p:sp>
      <p:sp>
        <p:nvSpPr>
          <p:cNvPr id="9" name="Content Placeholder 2"/>
          <p:cNvSpPr txBox="1">
            <a:spLocks/>
          </p:cNvSpPr>
          <p:nvPr/>
        </p:nvSpPr>
        <p:spPr>
          <a:xfrm>
            <a:off x="1262130" y="1522926"/>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pPr/>
              <a:t>7</a:t>
            </a:fld>
            <a:endParaRPr lang="en-US"/>
          </a:p>
        </p:txBody>
      </p:sp>
      <p:sp>
        <p:nvSpPr>
          <p:cNvPr id="5" name="Content Placeholder 2"/>
          <p:cNvSpPr txBox="1">
            <a:spLocks/>
          </p:cNvSpPr>
          <p:nvPr/>
        </p:nvSpPr>
        <p:spPr>
          <a:xfrm>
            <a:off x="1403799" y="1522925"/>
            <a:ext cx="938869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dirty="0">
                <a:latin typeface="+mj-lt"/>
              </a:rPr>
              <a:t>There are different types of interface between program </a:t>
            </a:r>
            <a:r>
              <a:rPr lang="en-US" dirty="0" smtClean="0">
                <a:latin typeface="+mj-lt"/>
              </a:rPr>
              <a:t>components</a:t>
            </a:r>
          </a:p>
          <a:p>
            <a:pPr lvl="0"/>
            <a:r>
              <a:rPr lang="en-US" dirty="0" smtClean="0">
                <a:latin typeface="+mj-lt"/>
              </a:rPr>
              <a:t>Interface </a:t>
            </a:r>
            <a:r>
              <a:rPr lang="en-US" dirty="0">
                <a:latin typeface="+mj-lt"/>
              </a:rPr>
              <a:t>types</a:t>
            </a:r>
          </a:p>
          <a:p>
            <a:pPr lvl="1"/>
            <a:r>
              <a:rPr lang="en-US" sz="2300" b="1" dirty="0">
                <a:latin typeface="+mj-lt"/>
              </a:rPr>
              <a:t>Parameter </a:t>
            </a:r>
            <a:r>
              <a:rPr lang="en-US" sz="2300" b="1" dirty="0" smtClean="0">
                <a:latin typeface="+mj-lt"/>
              </a:rPr>
              <a:t>interfaces: </a:t>
            </a:r>
            <a:r>
              <a:rPr lang="en-US" sz="2300" dirty="0">
                <a:latin typeface="+mj-lt"/>
              </a:rPr>
              <a:t>Data passed from one method or procedure to another.</a:t>
            </a:r>
          </a:p>
          <a:p>
            <a:pPr lvl="1"/>
            <a:r>
              <a:rPr lang="en-US" sz="2300" b="1" dirty="0">
                <a:latin typeface="+mj-lt"/>
              </a:rPr>
              <a:t>Shared memory </a:t>
            </a:r>
            <a:r>
              <a:rPr lang="en-US" sz="2300" b="1" dirty="0" smtClean="0">
                <a:latin typeface="+mj-lt"/>
              </a:rPr>
              <a:t>interfaces: </a:t>
            </a:r>
            <a:r>
              <a:rPr lang="en-US" sz="2300" dirty="0">
                <a:latin typeface="+mj-lt"/>
              </a:rPr>
              <a:t>Block of memory is shared between procedures or functions.</a:t>
            </a:r>
          </a:p>
          <a:p>
            <a:pPr lvl="1"/>
            <a:r>
              <a:rPr lang="en-US" sz="2300" b="1" dirty="0">
                <a:latin typeface="+mj-lt"/>
              </a:rPr>
              <a:t>Procedural </a:t>
            </a:r>
            <a:r>
              <a:rPr lang="en-US" sz="2300" b="1" dirty="0" smtClean="0">
                <a:latin typeface="+mj-lt"/>
              </a:rPr>
              <a:t>interfaces: </a:t>
            </a:r>
            <a:r>
              <a:rPr lang="en-US" sz="2300" dirty="0">
                <a:latin typeface="+mj-lt"/>
              </a:rPr>
              <a:t>Sub-system encapsulates a set of procedures to be called by other sub-systems.</a:t>
            </a:r>
          </a:p>
          <a:p>
            <a:pPr lvl="1"/>
            <a:r>
              <a:rPr lang="en-US" sz="2300" b="1" dirty="0">
                <a:latin typeface="+mj-lt"/>
              </a:rPr>
              <a:t>Message passing </a:t>
            </a:r>
            <a:r>
              <a:rPr lang="en-US" sz="2300" b="1" dirty="0" smtClean="0">
                <a:latin typeface="+mj-lt"/>
              </a:rPr>
              <a:t>interfaces: </a:t>
            </a:r>
            <a:r>
              <a:rPr lang="en-US" sz="2300" dirty="0">
                <a:latin typeface="+mj-lt"/>
              </a:rPr>
              <a:t>Sub-systems request services from other sub-systems</a:t>
            </a:r>
          </a:p>
          <a:p>
            <a:pPr lvl="1"/>
            <a:endParaRPr lang="en-US" dirty="0">
              <a:latin typeface="+mj-lt"/>
            </a:endParaRPr>
          </a:p>
        </p:txBody>
      </p:sp>
    </p:spTree>
    <p:extLst>
      <p:ext uri="{BB962C8B-B14F-4D97-AF65-F5344CB8AC3E}">
        <p14:creationId xmlns:p14="http://schemas.microsoft.com/office/powerpoint/2010/main" val="436965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380697" y="623830"/>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Interface Errors</a:t>
            </a:r>
            <a:endParaRPr lang="en-US" b="1" dirty="0"/>
          </a:p>
        </p:txBody>
      </p:sp>
      <p:sp>
        <p:nvSpPr>
          <p:cNvPr id="9" name="Content Placeholder 2"/>
          <p:cNvSpPr txBox="1">
            <a:spLocks/>
          </p:cNvSpPr>
          <p:nvPr/>
        </p:nvSpPr>
        <p:spPr>
          <a:xfrm>
            <a:off x="1262130" y="1522926"/>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pPr/>
              <a:t>8</a:t>
            </a:fld>
            <a:endParaRPr lang="en-US"/>
          </a:p>
        </p:txBody>
      </p:sp>
      <p:sp>
        <p:nvSpPr>
          <p:cNvPr id="5" name="Content Placeholder 2"/>
          <p:cNvSpPr txBox="1">
            <a:spLocks/>
          </p:cNvSpPr>
          <p:nvPr/>
        </p:nvSpPr>
        <p:spPr>
          <a:xfrm>
            <a:off x="1403799" y="1522925"/>
            <a:ext cx="938869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n-US" dirty="0">
              <a:latin typeface="+mj-lt"/>
            </a:endParaRPr>
          </a:p>
        </p:txBody>
      </p:sp>
      <p:sp>
        <p:nvSpPr>
          <p:cNvPr id="6" name="Rectangle 3"/>
          <p:cNvSpPr txBox="1">
            <a:spLocks noChangeArrowheads="1"/>
          </p:cNvSpPr>
          <p:nvPr/>
        </p:nvSpPr>
        <p:spPr>
          <a:xfrm>
            <a:off x="1687133" y="1522925"/>
            <a:ext cx="9105363"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r>
              <a:rPr kumimoji="0" lang="en-GB" b="0" i="0" u="none" strike="noStrike" kern="1200" cap="none" spc="0" normalizeH="0" baseline="0" noProof="0" dirty="0" smtClean="0">
                <a:ln>
                  <a:noFill/>
                </a:ln>
                <a:solidFill>
                  <a:srgbClr val="46424D"/>
                </a:solidFill>
                <a:effectLst/>
                <a:uLnTx/>
                <a:uFillTx/>
                <a:latin typeface="+mj-lt"/>
                <a:ea typeface="ＭＳ Ｐゴシック" charset="-128"/>
                <a:cs typeface="Arial"/>
              </a:rPr>
              <a:t>Interface misuse</a:t>
            </a:r>
          </a:p>
          <a:p>
            <a:pPr marL="742950" marR="0" lvl="1" indent="-285750" algn="l" defTabSz="457200" rtl="0" eaLnBrk="1" fontAlgn="base" latinLnBrk="0" hangingPunct="1">
              <a:lnSpc>
                <a:spcPct val="100000"/>
              </a:lnSpc>
              <a:spcBef>
                <a:spcPts val="300"/>
              </a:spcBef>
              <a:spcAft>
                <a:spcPts val="300"/>
              </a:spcAft>
              <a:buClrTx/>
              <a:buSzTx/>
              <a:buFont typeface="Wingdings" charset="2"/>
              <a:buChar char="§"/>
              <a:tabLst/>
              <a:defRPr/>
            </a:pPr>
            <a:r>
              <a:rPr kumimoji="0" lang="en-GB" sz="2400" b="0" i="0" u="none" strike="noStrike" kern="1200" cap="none" spc="0" normalizeH="0" baseline="0" noProof="0" dirty="0" smtClean="0">
                <a:ln>
                  <a:noFill/>
                </a:ln>
                <a:solidFill>
                  <a:srgbClr val="46424D"/>
                </a:solidFill>
                <a:effectLst/>
                <a:uLnTx/>
                <a:uFillTx/>
                <a:latin typeface="+mj-lt"/>
                <a:ea typeface="ＭＳ Ｐゴシック" charset="-128"/>
                <a:cs typeface="Arial"/>
              </a:rPr>
              <a:t>A calling component calls another component and makes an error in its use of its interface e.g. parameters in the wrong order.</a:t>
            </a:r>
          </a:p>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r>
              <a:rPr kumimoji="0" lang="en-GB" b="0" i="0" u="none" strike="noStrike" kern="1200" cap="none" spc="0" normalizeH="0" baseline="0" noProof="0" dirty="0" smtClean="0">
                <a:ln>
                  <a:noFill/>
                </a:ln>
                <a:solidFill>
                  <a:srgbClr val="46424D"/>
                </a:solidFill>
                <a:effectLst/>
                <a:uLnTx/>
                <a:uFillTx/>
                <a:latin typeface="+mj-lt"/>
                <a:ea typeface="ＭＳ Ｐゴシック" charset="-128"/>
                <a:cs typeface="Arial"/>
              </a:rPr>
              <a:t>Interface misunderstanding</a:t>
            </a:r>
          </a:p>
          <a:p>
            <a:pPr marL="742950" marR="0" lvl="1" indent="-285750" algn="l" defTabSz="457200" rtl="0" eaLnBrk="1" fontAlgn="base" latinLnBrk="0" hangingPunct="1">
              <a:lnSpc>
                <a:spcPct val="100000"/>
              </a:lnSpc>
              <a:spcBef>
                <a:spcPts val="300"/>
              </a:spcBef>
              <a:spcAft>
                <a:spcPts val="300"/>
              </a:spcAft>
              <a:buClrTx/>
              <a:buSzTx/>
              <a:buFont typeface="Wingdings" charset="2"/>
              <a:buChar char="§"/>
              <a:tabLst/>
              <a:defRPr/>
            </a:pPr>
            <a:r>
              <a:rPr kumimoji="0" lang="en-GB" sz="2400" b="0" i="0" u="none" strike="noStrike" kern="1200" cap="none" spc="0" normalizeH="0" baseline="0" noProof="0" dirty="0" smtClean="0">
                <a:ln>
                  <a:noFill/>
                </a:ln>
                <a:solidFill>
                  <a:srgbClr val="46424D"/>
                </a:solidFill>
                <a:effectLst/>
                <a:uLnTx/>
                <a:uFillTx/>
                <a:latin typeface="+mj-lt"/>
                <a:ea typeface="ＭＳ Ｐゴシック" charset="-128"/>
                <a:cs typeface="Arial"/>
              </a:rPr>
              <a:t>A calling component embeds assumptions about the behaviour of the called component which are incorrect.</a:t>
            </a:r>
          </a:p>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r>
              <a:rPr kumimoji="0" lang="en-GB" b="0" i="0" u="none" strike="noStrike" kern="1200" cap="none" spc="0" normalizeH="0" baseline="0" noProof="0" dirty="0" smtClean="0">
                <a:ln>
                  <a:noFill/>
                </a:ln>
                <a:solidFill>
                  <a:srgbClr val="46424D"/>
                </a:solidFill>
                <a:effectLst/>
                <a:uLnTx/>
                <a:uFillTx/>
                <a:latin typeface="+mj-lt"/>
                <a:ea typeface="ＭＳ Ｐゴシック" charset="-128"/>
                <a:cs typeface="Arial"/>
              </a:rPr>
              <a:t>Timing errors</a:t>
            </a:r>
          </a:p>
          <a:p>
            <a:pPr marL="742950" marR="0" lvl="1" indent="-285750" algn="l" defTabSz="457200" rtl="0" eaLnBrk="1" fontAlgn="base" latinLnBrk="0" hangingPunct="1">
              <a:lnSpc>
                <a:spcPct val="100000"/>
              </a:lnSpc>
              <a:spcBef>
                <a:spcPts val="300"/>
              </a:spcBef>
              <a:spcAft>
                <a:spcPts val="300"/>
              </a:spcAft>
              <a:buClrTx/>
              <a:buSzTx/>
              <a:buFont typeface="Wingdings" charset="2"/>
              <a:buChar char="§"/>
              <a:tabLst/>
              <a:defRPr/>
            </a:pPr>
            <a:r>
              <a:rPr kumimoji="0" lang="en-GB" sz="2400" b="0" i="0" u="none" strike="noStrike" kern="1200" cap="none" spc="0" normalizeH="0" baseline="0" noProof="0" dirty="0" smtClean="0">
                <a:ln>
                  <a:noFill/>
                </a:ln>
                <a:solidFill>
                  <a:srgbClr val="46424D"/>
                </a:solidFill>
                <a:effectLst/>
                <a:uLnTx/>
                <a:uFillTx/>
                <a:latin typeface="+mj-lt"/>
                <a:ea typeface="ＭＳ Ｐゴシック" charset="-128"/>
                <a:cs typeface="Arial"/>
              </a:rPr>
              <a:t>The called and the calling component operate at different speeds and out-of-date information is accessed.</a:t>
            </a:r>
            <a:endParaRPr kumimoji="0" lang="en-GB" sz="2400" b="0" i="0" u="none" strike="noStrike" kern="1200" cap="none" spc="0" normalizeH="0" baseline="0" noProof="0" dirty="0">
              <a:ln>
                <a:noFill/>
              </a:ln>
              <a:solidFill>
                <a:srgbClr val="46424D"/>
              </a:solidFill>
              <a:effectLst/>
              <a:uLnTx/>
              <a:uFillTx/>
              <a:latin typeface="+mj-lt"/>
              <a:ea typeface="ＭＳ Ｐゴシック" charset="-128"/>
              <a:cs typeface="Arial"/>
            </a:endParaRPr>
          </a:p>
        </p:txBody>
      </p:sp>
    </p:spTree>
    <p:extLst>
      <p:ext uri="{BB962C8B-B14F-4D97-AF65-F5344CB8AC3E}">
        <p14:creationId xmlns:p14="http://schemas.microsoft.com/office/powerpoint/2010/main" val="4201329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380697" y="623830"/>
            <a:ext cx="7293232"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Interface Testing Guidelines</a:t>
            </a:r>
            <a:endParaRPr lang="en-US" b="1" dirty="0"/>
          </a:p>
        </p:txBody>
      </p:sp>
      <p:sp>
        <p:nvSpPr>
          <p:cNvPr id="9" name="Content Placeholder 2"/>
          <p:cNvSpPr txBox="1">
            <a:spLocks/>
          </p:cNvSpPr>
          <p:nvPr/>
        </p:nvSpPr>
        <p:spPr>
          <a:xfrm>
            <a:off x="1262130" y="1522926"/>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pPr/>
              <a:t>9</a:t>
            </a:fld>
            <a:endParaRPr lang="en-US"/>
          </a:p>
        </p:txBody>
      </p:sp>
      <p:sp>
        <p:nvSpPr>
          <p:cNvPr id="5" name="Content Placeholder 2"/>
          <p:cNvSpPr txBox="1">
            <a:spLocks/>
          </p:cNvSpPr>
          <p:nvPr/>
        </p:nvSpPr>
        <p:spPr>
          <a:xfrm>
            <a:off x="1403799" y="1522925"/>
            <a:ext cx="938869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n-US" dirty="0">
              <a:latin typeface="+mj-lt"/>
            </a:endParaRPr>
          </a:p>
        </p:txBody>
      </p:sp>
      <p:sp>
        <p:nvSpPr>
          <p:cNvPr id="6" name="Rectangle 3"/>
          <p:cNvSpPr txBox="1">
            <a:spLocks noChangeArrowheads="1"/>
          </p:cNvSpPr>
          <p:nvPr/>
        </p:nvSpPr>
        <p:spPr>
          <a:xfrm>
            <a:off x="1687133" y="1522925"/>
            <a:ext cx="9105363"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endParaRPr kumimoji="0" lang="en-GB" sz="2000" b="0" i="0" u="none" strike="noStrike" kern="1200" cap="none" spc="0" normalizeH="0" baseline="0" noProof="0" dirty="0">
              <a:ln>
                <a:noFill/>
              </a:ln>
              <a:solidFill>
                <a:srgbClr val="46424D"/>
              </a:solidFill>
              <a:effectLst/>
              <a:uLnTx/>
              <a:uFillTx/>
              <a:latin typeface="Arial"/>
              <a:ea typeface="ＭＳ Ｐゴシック" charset="-128"/>
              <a:cs typeface="Arial"/>
            </a:endParaRPr>
          </a:p>
        </p:txBody>
      </p:sp>
      <p:sp>
        <p:nvSpPr>
          <p:cNvPr id="7" name="Rectangle 3"/>
          <p:cNvSpPr txBox="1">
            <a:spLocks noChangeArrowheads="1"/>
          </p:cNvSpPr>
          <p:nvPr/>
        </p:nvSpPr>
        <p:spPr>
          <a:xfrm>
            <a:off x="1444329" y="1692775"/>
            <a:ext cx="9489836" cy="4525963"/>
          </a:xfrm>
          <a:prstGeom prst="rect">
            <a:avLst/>
          </a:prstGeom>
          <a:noFill/>
        </p:spPr>
        <p:txBody>
          <a:bodyPr lIns="90840" tIns="44623" rIns="90840" bIns="44623"/>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r>
              <a:rPr kumimoji="0" lang="en-GB" sz="2400" b="0" i="0" u="none" strike="noStrike" kern="1200" cap="none" spc="0" normalizeH="0" baseline="0" noProof="0" dirty="0" smtClean="0">
                <a:ln>
                  <a:noFill/>
                </a:ln>
                <a:solidFill>
                  <a:srgbClr val="46424D"/>
                </a:solidFill>
                <a:effectLst/>
                <a:uLnTx/>
                <a:uFillTx/>
                <a:latin typeface="+mj-lt"/>
                <a:ea typeface="ＭＳ Ｐゴシック" charset="-128"/>
                <a:cs typeface="Arial"/>
              </a:rPr>
              <a:t>Design tests so that parameters to a called procedure are at the extreme ends of their ranges.</a:t>
            </a:r>
          </a:p>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r>
              <a:rPr kumimoji="0" lang="en-GB" sz="2400" b="0" i="0" u="none" strike="noStrike" kern="1200" cap="none" spc="0" normalizeH="0" baseline="0" noProof="0" dirty="0" smtClean="0">
                <a:ln>
                  <a:noFill/>
                </a:ln>
                <a:solidFill>
                  <a:srgbClr val="46424D"/>
                </a:solidFill>
                <a:effectLst/>
                <a:uLnTx/>
                <a:uFillTx/>
                <a:latin typeface="+mj-lt"/>
                <a:ea typeface="ＭＳ Ｐゴシック" charset="-128"/>
                <a:cs typeface="Arial"/>
              </a:rPr>
              <a:t>Always test pointer parameters with null pointers.</a:t>
            </a:r>
          </a:p>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r>
              <a:rPr kumimoji="0" lang="en-GB" sz="2400" b="0" i="0" u="none" strike="noStrike" kern="1200" cap="none" spc="0" normalizeH="0" baseline="0" noProof="0" dirty="0" smtClean="0">
                <a:ln>
                  <a:noFill/>
                </a:ln>
                <a:solidFill>
                  <a:srgbClr val="46424D"/>
                </a:solidFill>
                <a:effectLst/>
                <a:uLnTx/>
                <a:uFillTx/>
                <a:latin typeface="+mj-lt"/>
                <a:ea typeface="ＭＳ Ｐゴシック" charset="-128"/>
                <a:cs typeface="Arial"/>
              </a:rPr>
              <a:t>Design tests which cause the component to fail.</a:t>
            </a:r>
          </a:p>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r>
              <a:rPr kumimoji="0" lang="en-GB" sz="2400" b="0" i="0" u="none" strike="noStrike" kern="1200" cap="none" spc="0" normalizeH="0" baseline="0" noProof="0" dirty="0" smtClean="0">
                <a:ln>
                  <a:noFill/>
                </a:ln>
                <a:solidFill>
                  <a:srgbClr val="46424D"/>
                </a:solidFill>
                <a:effectLst/>
                <a:uLnTx/>
                <a:uFillTx/>
                <a:latin typeface="+mj-lt"/>
                <a:ea typeface="ＭＳ Ｐゴシック" charset="-128"/>
                <a:cs typeface="Arial"/>
              </a:rPr>
              <a:t>Use stress testing in message passing systems.</a:t>
            </a:r>
          </a:p>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r>
              <a:rPr kumimoji="0" lang="en-GB" sz="2400" b="0" i="0" u="none" strike="noStrike" kern="1200" cap="none" spc="0" normalizeH="0" baseline="0" noProof="0" dirty="0" smtClean="0">
                <a:ln>
                  <a:noFill/>
                </a:ln>
                <a:solidFill>
                  <a:srgbClr val="46424D"/>
                </a:solidFill>
                <a:effectLst/>
                <a:uLnTx/>
                <a:uFillTx/>
                <a:latin typeface="+mj-lt"/>
                <a:ea typeface="ＭＳ Ｐゴシック" charset="-128"/>
                <a:cs typeface="Arial"/>
              </a:rPr>
              <a:t>In shared memory systems, vary the order in which components are activated.</a:t>
            </a:r>
            <a:endParaRPr kumimoji="0" lang="en-GB" sz="2400" b="0" i="0" u="none" strike="noStrike" kern="1200" cap="none" spc="0" normalizeH="0" baseline="0" noProof="0" dirty="0">
              <a:ln>
                <a:noFill/>
              </a:ln>
              <a:solidFill>
                <a:srgbClr val="46424D"/>
              </a:solidFill>
              <a:effectLst/>
              <a:uLnTx/>
              <a:uFillTx/>
              <a:latin typeface="+mj-lt"/>
              <a:ea typeface="ＭＳ Ｐゴシック" charset="-128"/>
              <a:cs typeface="Arial"/>
            </a:endParaRPr>
          </a:p>
        </p:txBody>
      </p:sp>
    </p:spTree>
    <p:extLst>
      <p:ext uri="{BB962C8B-B14F-4D97-AF65-F5344CB8AC3E}">
        <p14:creationId xmlns:p14="http://schemas.microsoft.com/office/powerpoint/2010/main" val="7147086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3197</TotalTime>
  <Words>1157</Words>
  <Application>Microsoft Office PowerPoint</Application>
  <PresentationFormat>Widescreen</PresentationFormat>
  <Paragraphs>130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ＭＳ Ｐゴシック</vt:lpstr>
      <vt:lpstr>Arial</vt:lpstr>
      <vt:lpstr>Calibri</vt:lpstr>
      <vt:lpstr>Garamond</vt:lpstr>
      <vt:lpstr>Tahoma</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tarannum</dc:creator>
  <cp:lastModifiedBy>tarannum</cp:lastModifiedBy>
  <cp:revision>144</cp:revision>
  <dcterms:created xsi:type="dcterms:W3CDTF">2017-06-03T19:16:25Z</dcterms:created>
  <dcterms:modified xsi:type="dcterms:W3CDTF">2017-10-25T05:53:56Z</dcterms:modified>
</cp:coreProperties>
</file>