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78459B9-F752-407C-B29E-907B9B6BD5A9}" type="datetimeFigureOut">
              <a:rPr lang="en-US" smtClean="0"/>
              <a:pPr/>
              <a:t>3/31/2022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9CC5424-98B7-4A7C-8931-584A68BD757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8459B9-F752-407C-B29E-907B9B6BD5A9}" type="datetimeFigureOut">
              <a:rPr lang="en-US" smtClean="0"/>
              <a:pPr/>
              <a:t>3/31/2022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CC5424-98B7-4A7C-8931-584A68BD757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8459B9-F752-407C-B29E-907B9B6BD5A9}" type="datetimeFigureOut">
              <a:rPr lang="en-US" smtClean="0"/>
              <a:pPr/>
              <a:t>3/31/2022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CC5424-98B7-4A7C-8931-584A68BD757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8459B9-F752-407C-B29E-907B9B6BD5A9}" type="datetimeFigureOut">
              <a:rPr lang="en-US" smtClean="0"/>
              <a:pPr/>
              <a:t>3/31/2022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CC5424-98B7-4A7C-8931-584A68BD7571}"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78459B9-F752-407C-B29E-907B9B6BD5A9}" type="datetimeFigureOut">
              <a:rPr lang="en-US" smtClean="0"/>
              <a:pPr/>
              <a:t>3/31/2022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CC5424-98B7-4A7C-8931-584A68BD7571}"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8459B9-F752-407C-B29E-907B9B6BD5A9}" type="datetimeFigureOut">
              <a:rPr lang="en-US" smtClean="0"/>
              <a:pPr/>
              <a:t>3/31/2022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CC5424-98B7-4A7C-8931-584A68BD7571}"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78459B9-F752-407C-B29E-907B9B6BD5A9}" type="datetimeFigureOut">
              <a:rPr lang="en-US" smtClean="0"/>
              <a:pPr/>
              <a:t>3/31/2022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9CC5424-98B7-4A7C-8931-584A68BD757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78459B9-F752-407C-B29E-907B9B6BD5A9}" type="datetimeFigureOut">
              <a:rPr lang="en-US" smtClean="0"/>
              <a:pPr/>
              <a:t>3/31/2022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9CC5424-98B7-4A7C-8931-584A68BD7571}"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78459B9-F752-407C-B29E-907B9B6BD5A9}" type="datetimeFigureOut">
              <a:rPr lang="en-US" smtClean="0"/>
              <a:pPr/>
              <a:t>3/31/2022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9CC5424-98B7-4A7C-8931-584A68BD757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78459B9-F752-407C-B29E-907B9B6BD5A9}" type="datetimeFigureOut">
              <a:rPr lang="en-US" smtClean="0"/>
              <a:pPr/>
              <a:t>3/31/2022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CC5424-98B7-4A7C-8931-584A68BD757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78459B9-F752-407C-B29E-907B9B6BD5A9}" type="datetimeFigureOut">
              <a:rPr lang="en-US" smtClean="0"/>
              <a:pPr/>
              <a:t>3/31/2022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9CC5424-98B7-4A7C-8931-584A68BD7571}"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78459B9-F752-407C-B29E-907B9B6BD5A9}" type="datetimeFigureOut">
              <a:rPr lang="en-US" smtClean="0"/>
              <a:pPr/>
              <a:t>3/31/2022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9CC5424-98B7-4A7C-8931-584A68BD757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s.png"/>
          <p:cNvPicPr>
            <a:picLocks noChangeAspect="1"/>
          </p:cNvPicPr>
          <p:nvPr/>
        </p:nvPicPr>
        <p:blipFill>
          <a:blip r:embed="rId2"/>
          <a:stretch>
            <a:fillRect/>
          </a:stretch>
        </p:blipFill>
        <p:spPr>
          <a:xfrm>
            <a:off x="0" y="0"/>
            <a:ext cx="9144000" cy="5457143"/>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GG.png"/>
          <p:cNvPicPr>
            <a:picLocks noGrp="1" noChangeAspect="1"/>
          </p:cNvPicPr>
          <p:nvPr>
            <p:ph idx="1"/>
          </p:nvPr>
        </p:nvPicPr>
        <p:blipFill>
          <a:blip r:embed="rId2"/>
          <a:stretch>
            <a:fillRect/>
          </a:stretch>
        </p:blipFill>
        <p:spPr>
          <a:xfrm>
            <a:off x="1337811" y="1776932"/>
            <a:ext cx="6468378" cy="3934374"/>
          </a:xfrm>
        </p:spPr>
      </p:pic>
      <p:sp>
        <p:nvSpPr>
          <p:cNvPr id="2" name="Title 1"/>
          <p:cNvSpPr>
            <a:spLocks noGrp="1"/>
          </p:cNvSpPr>
          <p:nvPr>
            <p:ph type="title"/>
          </p:nvPr>
        </p:nvSpPr>
        <p:spPr/>
        <p:txBody>
          <a:bodyPr/>
          <a:lstStyle/>
          <a:p>
            <a:r>
              <a:rPr lang="en-IN" b="1" dirty="0" smtClean="0"/>
              <a:t>SOFTWARE REQUIREMENTS</a:t>
            </a:r>
            <a:endParaRPr lang="en-IN" b="1"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The block diagram of the software components is shown above, the app is installed on required device whenever the park button is pressed the app, it sends a park signal to firebase database and it forwards the data to the node MCU and further it is passed on to the order </a:t>
            </a:r>
            <a:r>
              <a:rPr lang="en-IN" dirty="0">
                <a:latin typeface="Times New Roman" pitchFamily="18" charset="0"/>
                <a:cs typeface="Times New Roman" pitchFamily="18" charset="0"/>
              </a:rPr>
              <a:t>o</a:t>
            </a:r>
            <a:r>
              <a:rPr lang="en-IN" dirty="0" smtClean="0">
                <a:latin typeface="Times New Roman" pitchFamily="18" charset="0"/>
                <a:cs typeface="Times New Roman" pitchFamily="18" charset="0"/>
              </a:rPr>
              <a:t>f board.</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t>SOFTWARE</a:t>
            </a:r>
            <a:endParaRPr lang="en-IN" b="1" dirty="0"/>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27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IN" dirty="0">
                <a:latin typeface="Times New Roman" pitchFamily="18" charset="0"/>
                <a:cs typeface="Times New Roman" pitchFamily="18" charset="0"/>
              </a:rPr>
              <a:t>S</a:t>
            </a:r>
            <a:r>
              <a:rPr lang="en-IN" dirty="0" smtClean="0">
                <a:latin typeface="Times New Roman" pitchFamily="18" charset="0"/>
                <a:cs typeface="Times New Roman" pitchFamily="18" charset="0"/>
              </a:rPr>
              <a:t>elf parking car can detect the space and Park automatically in that place.</a:t>
            </a:r>
          </a:p>
          <a:p>
            <a:pPr algn="just"/>
            <a:r>
              <a:rPr lang="en-IN" dirty="0" smtClean="0">
                <a:latin typeface="Times New Roman" pitchFamily="18" charset="0"/>
                <a:cs typeface="Times New Roman" pitchFamily="18" charset="0"/>
              </a:rPr>
              <a:t> The car detects the space present and calculates whether it can park their or not if the space is sufficient to park the car starts to park automatically without touching the other cars it gets the data from the sensors which are set around the car by taking the data from sensor and proper calculations the car parks itself in the given space.</a:t>
            </a:r>
          </a:p>
          <a:p>
            <a:pPr algn="just"/>
            <a:r>
              <a:rPr lang="en-IN" dirty="0" smtClean="0">
                <a:latin typeface="Times New Roman" pitchFamily="18" charset="0"/>
                <a:cs typeface="Times New Roman" pitchFamily="18" charset="0"/>
              </a:rPr>
              <a:t>The speciality of this auto Park system is that it can be parked and </a:t>
            </a:r>
            <a:r>
              <a:rPr lang="en-IN" dirty="0" err="1" smtClean="0">
                <a:latin typeface="Times New Roman" pitchFamily="18" charset="0"/>
                <a:cs typeface="Times New Roman" pitchFamily="18" charset="0"/>
              </a:rPr>
              <a:t>unparked</a:t>
            </a:r>
            <a:r>
              <a:rPr lang="en-IN" dirty="0" smtClean="0">
                <a:latin typeface="Times New Roman" pitchFamily="18" charset="0"/>
                <a:cs typeface="Times New Roman" pitchFamily="18" charset="0"/>
              </a:rPr>
              <a:t> using a mobile app which is built from the scratch using Android studio and firebase database as a back end server</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just"/>
            <a:r>
              <a:rPr lang="en-IN" b="1" dirty="0" smtClean="0"/>
              <a:t>ABSTRACT</a:t>
            </a:r>
            <a:endParaRPr lang="en-IN" b="1"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IN" dirty="0" smtClean="0">
                <a:latin typeface="Times New Roman" pitchFamily="18" charset="0"/>
                <a:cs typeface="Times New Roman" pitchFamily="18" charset="0"/>
              </a:rPr>
              <a:t>Automatic parking is an autonomous car </a:t>
            </a:r>
            <a:r>
              <a:rPr lang="en-IN" dirty="0" err="1" smtClean="0">
                <a:latin typeface="Times New Roman" pitchFamily="18" charset="0"/>
                <a:cs typeface="Times New Roman" pitchFamily="18" charset="0"/>
              </a:rPr>
              <a:t>maneuvering</a:t>
            </a:r>
            <a:r>
              <a:rPr lang="en-IN" dirty="0" smtClean="0">
                <a:latin typeface="Times New Roman" pitchFamily="18" charset="0"/>
                <a:cs typeface="Times New Roman" pitchFamily="18" charset="0"/>
              </a:rPr>
              <a:t> system that moves a vehicle from traffic lane into a parking spot to perform parallel, perpendicular or angle parking.</a:t>
            </a:r>
          </a:p>
          <a:p>
            <a:pPr algn="just"/>
            <a:r>
              <a:rPr lang="en-IN" dirty="0" smtClean="0">
                <a:latin typeface="Times New Roman" pitchFamily="18" charset="0"/>
                <a:cs typeface="Times New Roman" pitchFamily="18" charset="0"/>
              </a:rPr>
              <a:t>The automatic parking system aims to enhance the comfort and safety of driving in constrained environments where much attention and experience is required to steer the car.</a:t>
            </a:r>
          </a:p>
          <a:p>
            <a:pPr algn="just"/>
            <a:r>
              <a:rPr lang="en-IN" dirty="0" smtClean="0">
                <a:latin typeface="Times New Roman" pitchFamily="18" charset="0"/>
                <a:cs typeface="Times New Roman" pitchFamily="18" charset="0"/>
              </a:rPr>
              <a:t>The parking </a:t>
            </a:r>
            <a:r>
              <a:rPr lang="en-IN" dirty="0" err="1" smtClean="0">
                <a:latin typeface="Times New Roman" pitchFamily="18" charset="0"/>
                <a:cs typeface="Times New Roman" pitchFamily="18" charset="0"/>
              </a:rPr>
              <a:t>maneuver</a:t>
            </a:r>
            <a:r>
              <a:rPr lang="en-IN" dirty="0" smtClean="0">
                <a:latin typeface="Times New Roman" pitchFamily="18" charset="0"/>
                <a:cs typeface="Times New Roman" pitchFamily="18" charset="0"/>
              </a:rPr>
              <a:t> is achieved by means of co-ordinated control of the steering angle and speed which takes into the account. </a:t>
            </a:r>
            <a:r>
              <a:rPr lang="en-IN" dirty="0">
                <a:latin typeface="Times New Roman" pitchFamily="18" charset="0"/>
                <a:cs typeface="Times New Roman" pitchFamily="18" charset="0"/>
              </a:rPr>
              <a:t>T</a:t>
            </a:r>
            <a:r>
              <a:rPr lang="en-IN" dirty="0" smtClean="0">
                <a:latin typeface="Times New Roman" pitchFamily="18" charset="0"/>
                <a:cs typeface="Times New Roman" pitchFamily="18" charset="0"/>
              </a:rPr>
              <a:t>he actual situation in the environment to ensure collision free motion within the available space.</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t>INTRODUCTION</a:t>
            </a:r>
            <a:endParaRPr lang="en-IN" b="1" dirty="0"/>
          </a:p>
        </p:txBody>
      </p:sp>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While we are parking the car we waste a lot of time on it so we have to find a way to park automatically. </a:t>
            </a:r>
            <a:r>
              <a:rPr lang="en-IN" dirty="0">
                <a:latin typeface="Times New Roman" pitchFamily="18" charset="0"/>
                <a:cs typeface="Times New Roman" pitchFamily="18" charset="0"/>
              </a:rPr>
              <a:t>T</a:t>
            </a:r>
            <a:r>
              <a:rPr lang="en-IN" dirty="0" smtClean="0">
                <a:latin typeface="Times New Roman" pitchFamily="18" charset="0"/>
                <a:cs typeface="Times New Roman" pitchFamily="18" charset="0"/>
              </a:rPr>
              <a:t>his auto parking technique is already implemented in Tesla cars but in India it's not yet implemented.</a:t>
            </a:r>
          </a:p>
          <a:p>
            <a:pPr algn="just"/>
            <a:endParaRPr lang="en-IN" dirty="0"/>
          </a:p>
        </p:txBody>
      </p:sp>
      <p:sp>
        <p:nvSpPr>
          <p:cNvPr id="2" name="Title 1"/>
          <p:cNvSpPr>
            <a:spLocks noGrp="1"/>
          </p:cNvSpPr>
          <p:nvPr>
            <p:ph type="title"/>
          </p:nvPr>
        </p:nvSpPr>
        <p:spPr/>
        <p:txBody>
          <a:bodyPr/>
          <a:lstStyle/>
          <a:p>
            <a:r>
              <a:rPr lang="en-IN" b="1" dirty="0" smtClean="0"/>
              <a:t>PROBLEM STATEMENT</a:t>
            </a:r>
            <a:endParaRPr lang="en-IN" b="1" dirty="0"/>
          </a:p>
        </p:txBody>
      </p:sp>
    </p:spTree>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IN" dirty="0" smtClean="0">
                <a:latin typeface="Times New Roman" pitchFamily="18" charset="0"/>
                <a:cs typeface="Times New Roman" pitchFamily="18" charset="0"/>
              </a:rPr>
              <a:t>To solve this problem we have made self parking car which can detect the space present and park automatically in that place.</a:t>
            </a:r>
          </a:p>
          <a:p>
            <a:pPr algn="just"/>
            <a:r>
              <a:rPr lang="en-IN" dirty="0">
                <a:latin typeface="Times New Roman" pitchFamily="18" charset="0"/>
                <a:cs typeface="Times New Roman" pitchFamily="18" charset="0"/>
              </a:rPr>
              <a:t>T</a:t>
            </a:r>
            <a:r>
              <a:rPr lang="en-IN" dirty="0" smtClean="0">
                <a:latin typeface="Times New Roman" pitchFamily="18" charset="0"/>
                <a:cs typeface="Times New Roman" pitchFamily="18" charset="0"/>
              </a:rPr>
              <a:t>he car detects the space present and calculates whether it is fit to park their or not if the space is sufficient to park the car starts to park automatically without touching the other cars.</a:t>
            </a:r>
          </a:p>
          <a:p>
            <a:pPr algn="just"/>
            <a:r>
              <a:rPr lang="en-IN" dirty="0" smtClean="0">
                <a:latin typeface="Times New Roman" pitchFamily="18" charset="0"/>
                <a:cs typeface="Times New Roman" pitchFamily="18" charset="0"/>
              </a:rPr>
              <a:t>The speciality of this auto park system is that it can be parked and </a:t>
            </a:r>
            <a:r>
              <a:rPr lang="en-IN" dirty="0" err="1" smtClean="0">
                <a:latin typeface="Times New Roman" pitchFamily="18" charset="0"/>
                <a:cs typeface="Times New Roman" pitchFamily="18" charset="0"/>
              </a:rPr>
              <a:t>unparked</a:t>
            </a:r>
            <a:r>
              <a:rPr lang="en-IN" dirty="0" smtClean="0">
                <a:latin typeface="Times New Roman" pitchFamily="18" charset="0"/>
                <a:cs typeface="Times New Roman" pitchFamily="18" charset="0"/>
              </a:rPr>
              <a:t> using a mobile app which is built from the scratch using Android studio and firebase database as a back end server.</a:t>
            </a:r>
          </a:p>
          <a:p>
            <a:pPr algn="just"/>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t>SOLUTION STATEMENT</a:t>
            </a:r>
            <a:endParaRPr lang="en-IN" b="1"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IN" dirty="0">
                <a:latin typeface="Times New Roman" pitchFamily="18" charset="0"/>
                <a:cs typeface="Times New Roman" pitchFamily="18" charset="0"/>
              </a:rPr>
              <a:t>S</a:t>
            </a:r>
            <a:r>
              <a:rPr lang="en-IN" dirty="0" smtClean="0">
                <a:latin typeface="Times New Roman" pitchFamily="18" charset="0"/>
                <a:cs typeface="Times New Roman" pitchFamily="18" charset="0"/>
              </a:rPr>
              <a:t>elf parking car can detect the space present and park automatically in that place.</a:t>
            </a:r>
          </a:p>
          <a:p>
            <a:pPr algn="just"/>
            <a:r>
              <a:rPr lang="en-IN" dirty="0">
                <a:latin typeface="Times New Roman" pitchFamily="18" charset="0"/>
                <a:cs typeface="Times New Roman" pitchFamily="18" charset="0"/>
              </a:rPr>
              <a:t>T</a:t>
            </a:r>
            <a:r>
              <a:rPr lang="en-IN" dirty="0" smtClean="0">
                <a:latin typeface="Times New Roman" pitchFamily="18" charset="0"/>
                <a:cs typeface="Times New Roman" pitchFamily="18" charset="0"/>
              </a:rPr>
              <a:t>he car detects the space present and calculates whether it is fit to park their or not if the space is sufficient to park the car starts to park automatically without touching the other cars it gets the data from the sensors which are set around the car by taking the data from sensor and proper calculations the car parks itself in the given space.</a:t>
            </a:r>
          </a:p>
          <a:p>
            <a:pPr algn="just"/>
            <a:r>
              <a:rPr lang="en-IN" dirty="0" smtClean="0">
                <a:latin typeface="Times New Roman" pitchFamily="18" charset="0"/>
                <a:cs typeface="Times New Roman" pitchFamily="18" charset="0"/>
              </a:rPr>
              <a:t>The speciality of this auto park system is that it can be parked and </a:t>
            </a:r>
            <a:r>
              <a:rPr lang="en-IN" dirty="0" err="1" smtClean="0">
                <a:latin typeface="Times New Roman" pitchFamily="18" charset="0"/>
                <a:cs typeface="Times New Roman" pitchFamily="18" charset="0"/>
              </a:rPr>
              <a:t>unparked</a:t>
            </a:r>
            <a:r>
              <a:rPr lang="en-IN" dirty="0" smtClean="0">
                <a:latin typeface="Times New Roman" pitchFamily="18" charset="0"/>
                <a:cs typeface="Times New Roman" pitchFamily="18" charset="0"/>
              </a:rPr>
              <a:t> using a mobile app which is built from the scratch using Android studio and firebase database as a backend server.</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t>OBJECTIVE</a:t>
            </a:r>
            <a:endParaRPr lang="en-IN" b="1"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pPr algn="just"/>
            <a:r>
              <a:rPr lang="en-IN" dirty="0" smtClean="0">
                <a:latin typeface="Times New Roman" pitchFamily="18" charset="0"/>
                <a:cs typeface="Times New Roman" pitchFamily="18" charset="0"/>
              </a:rPr>
              <a:t>In this self parking prototype, we are going to control the car using IOT based app.</a:t>
            </a:r>
          </a:p>
          <a:p>
            <a:pPr algn="just"/>
            <a:r>
              <a:rPr lang="en-IN" dirty="0">
                <a:latin typeface="Times New Roman" pitchFamily="18" charset="0"/>
                <a:cs typeface="Times New Roman" pitchFamily="18" charset="0"/>
              </a:rPr>
              <a:t>T</a:t>
            </a:r>
            <a:r>
              <a:rPr lang="en-IN" dirty="0" smtClean="0">
                <a:latin typeface="Times New Roman" pitchFamily="18" charset="0"/>
                <a:cs typeface="Times New Roman" pitchFamily="18" charset="0"/>
              </a:rPr>
              <a:t>here are two options in the app that is park and reset.</a:t>
            </a:r>
          </a:p>
          <a:p>
            <a:pPr algn="just"/>
            <a:r>
              <a:rPr lang="en-IN" dirty="0">
                <a:latin typeface="Times New Roman" pitchFamily="18" charset="0"/>
                <a:cs typeface="Times New Roman" pitchFamily="18" charset="0"/>
              </a:rPr>
              <a:t>R</a:t>
            </a:r>
            <a:r>
              <a:rPr lang="en-IN" dirty="0" smtClean="0">
                <a:latin typeface="Times New Roman" pitchFamily="18" charset="0"/>
                <a:cs typeface="Times New Roman" pitchFamily="18" charset="0"/>
              </a:rPr>
              <a:t>eset is used to clear the previous instruction.</a:t>
            </a:r>
          </a:p>
          <a:p>
            <a:pPr algn="just"/>
            <a:r>
              <a:rPr lang="en-IN" dirty="0">
                <a:latin typeface="Times New Roman" pitchFamily="18" charset="0"/>
                <a:cs typeface="Times New Roman" pitchFamily="18" charset="0"/>
              </a:rPr>
              <a:t>W</a:t>
            </a:r>
            <a:r>
              <a:rPr lang="en-IN" dirty="0" smtClean="0">
                <a:latin typeface="Times New Roman" pitchFamily="18" charset="0"/>
                <a:cs typeface="Times New Roman" pitchFamily="18" charset="0"/>
              </a:rPr>
              <a:t>hen park option is selected, a notification will be sent to node MCU and node MCU updates the message to </a:t>
            </a:r>
            <a:r>
              <a:rPr lang="en-IN" dirty="0" err="1" smtClean="0">
                <a:latin typeface="Times New Roman" pitchFamily="18" charset="0"/>
                <a:cs typeface="Times New Roman" pitchFamily="18" charset="0"/>
              </a:rPr>
              <a:t>Arduino</a:t>
            </a:r>
            <a:r>
              <a:rPr lang="en-IN" dirty="0" smtClean="0">
                <a:latin typeface="Times New Roman" pitchFamily="18" charset="0"/>
                <a:cs typeface="Times New Roman" pitchFamily="18" charset="0"/>
              </a:rPr>
              <a:t> board.</a:t>
            </a:r>
          </a:p>
          <a:p>
            <a:pPr algn="just"/>
            <a:r>
              <a:rPr lang="en-IN" dirty="0" err="1" smtClean="0">
                <a:latin typeface="Times New Roman" pitchFamily="18" charset="0"/>
                <a:cs typeface="Times New Roman" pitchFamily="18" charset="0"/>
              </a:rPr>
              <a:t>Arduino</a:t>
            </a:r>
            <a:r>
              <a:rPr lang="en-IN" dirty="0" smtClean="0">
                <a:latin typeface="Times New Roman" pitchFamily="18" charset="0"/>
                <a:cs typeface="Times New Roman" pitchFamily="18" charset="0"/>
              </a:rPr>
              <a:t> board controls the components connected to it on the basis of the code written.</a:t>
            </a:r>
          </a:p>
          <a:p>
            <a:pPr algn="just"/>
            <a:r>
              <a:rPr lang="en-IN" dirty="0" smtClean="0">
                <a:latin typeface="Times New Roman" pitchFamily="18" charset="0"/>
                <a:cs typeface="Times New Roman" pitchFamily="18" charset="0"/>
              </a:rPr>
              <a:t>According to the code, when the park option is selected, the car starts moving, a sensor is placed on the left side which keeps on detecting the obstacle on the left side and moves on.</a:t>
            </a:r>
          </a:p>
          <a:p>
            <a:pPr algn="just"/>
            <a:r>
              <a:rPr lang="en-IN" dirty="0" smtClean="0">
                <a:latin typeface="Times New Roman" pitchFamily="18" charset="0"/>
                <a:cs typeface="Times New Roman" pitchFamily="18" charset="0"/>
              </a:rPr>
              <a:t>When the obstacle is not detected by the sensor ,the car moves a little bit front and the rotation of 90 degree is made and the car moves in reverse.</a:t>
            </a:r>
          </a:p>
          <a:p>
            <a:pPr algn="just"/>
            <a:r>
              <a:rPr lang="en-IN" dirty="0" smtClean="0">
                <a:latin typeface="Times New Roman" pitchFamily="18" charset="0"/>
                <a:cs typeface="Times New Roman" pitchFamily="18" charset="0"/>
              </a:rPr>
              <a:t>Sensor will be placed on back side to avoid the car to crash to the obstacle which is present backside.</a:t>
            </a:r>
          </a:p>
          <a:p>
            <a:endParaRPr lang="en-IN" dirty="0"/>
          </a:p>
        </p:txBody>
      </p:sp>
      <p:sp>
        <p:nvSpPr>
          <p:cNvPr id="2" name="Title 1"/>
          <p:cNvSpPr>
            <a:spLocks noGrp="1"/>
          </p:cNvSpPr>
          <p:nvPr>
            <p:ph type="title"/>
          </p:nvPr>
        </p:nvSpPr>
        <p:spPr/>
        <p:txBody>
          <a:bodyPr/>
          <a:lstStyle/>
          <a:p>
            <a:r>
              <a:rPr lang="en-IN" b="1" dirty="0" smtClean="0"/>
              <a:t>METHODOLOGY</a:t>
            </a:r>
            <a:r>
              <a:rPr lang="en-IN" dirty="0" smtClean="0"/>
              <a:t>	</a:t>
            </a:r>
            <a:endParaRPr lang="en-IN"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FG.png"/>
          <p:cNvPicPr>
            <a:picLocks noGrp="1" noChangeAspect="1"/>
          </p:cNvPicPr>
          <p:nvPr>
            <p:ph idx="1"/>
          </p:nvPr>
        </p:nvPicPr>
        <p:blipFill>
          <a:blip r:embed="rId2"/>
          <a:stretch>
            <a:fillRect/>
          </a:stretch>
        </p:blipFill>
        <p:spPr>
          <a:xfrm>
            <a:off x="1" y="1600200"/>
            <a:ext cx="4572000" cy="4525963"/>
          </a:xfrm>
        </p:spPr>
      </p:pic>
      <p:sp>
        <p:nvSpPr>
          <p:cNvPr id="2" name="Title 1"/>
          <p:cNvSpPr>
            <a:spLocks noGrp="1"/>
          </p:cNvSpPr>
          <p:nvPr>
            <p:ph type="title"/>
          </p:nvPr>
        </p:nvSpPr>
        <p:spPr/>
        <p:txBody>
          <a:bodyPr/>
          <a:lstStyle/>
          <a:p>
            <a:r>
              <a:rPr lang="en-IN" b="1" dirty="0" smtClean="0"/>
              <a:t>HARDWARE REQUIREMENTS</a:t>
            </a:r>
            <a:endParaRPr lang="en-IN" b="1" dirty="0"/>
          </a:p>
        </p:txBody>
      </p:sp>
      <p:pic>
        <p:nvPicPr>
          <p:cNvPr id="5" name="Picture 4" descr="CHC.jpg"/>
          <p:cNvPicPr>
            <a:picLocks noChangeAspect="1"/>
          </p:cNvPicPr>
          <p:nvPr/>
        </p:nvPicPr>
        <p:blipFill>
          <a:blip r:embed="rId3"/>
          <a:stretch>
            <a:fillRect/>
          </a:stretch>
        </p:blipFill>
        <p:spPr>
          <a:xfrm>
            <a:off x="4786314" y="1428736"/>
            <a:ext cx="4357686" cy="4857784"/>
          </a:xfrm>
          <a:prstGeom prst="rect">
            <a:avLst/>
          </a:prstGeom>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lgn="just"/>
            <a:r>
              <a:rPr lang="en-IN" dirty="0" smtClean="0">
                <a:latin typeface="Times New Roman" pitchFamily="18" charset="0"/>
                <a:cs typeface="Times New Roman" pitchFamily="18" charset="0"/>
              </a:rPr>
              <a:t>The circuit diagram of the self working </a:t>
            </a:r>
            <a:r>
              <a:rPr lang="en-IN" dirty="0">
                <a:latin typeface="Times New Roman" pitchFamily="18" charset="0"/>
                <a:cs typeface="Times New Roman" pitchFamily="18" charset="0"/>
              </a:rPr>
              <a:t>c</a:t>
            </a:r>
            <a:r>
              <a:rPr lang="en-IN" dirty="0" smtClean="0">
                <a:latin typeface="Times New Roman" pitchFamily="18" charset="0"/>
                <a:cs typeface="Times New Roman" pitchFamily="18" charset="0"/>
              </a:rPr>
              <a:t>ar is as shown in the above block diagram. </a:t>
            </a:r>
          </a:p>
          <a:p>
            <a:pPr algn="just"/>
            <a:r>
              <a:rPr lang="en-IN" dirty="0" smtClean="0">
                <a:latin typeface="Times New Roman" pitchFamily="18" charset="0"/>
                <a:cs typeface="Times New Roman" pitchFamily="18" charset="0"/>
              </a:rPr>
              <a:t>Node MCU is connected with the ARDUINO board whenever node MCU gets the park signal, it triggers the ARDUINO and the ARDUINO starts to park the car by taking the readings from the IR sensor 1 and 2 and providing output to the motor driver.</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t>HARDWARE</a:t>
            </a:r>
            <a:endParaRPr lang="en-IN" b="1" dirty="0"/>
          </a:p>
        </p:txBody>
      </p:sp>
    </p:spTree>
  </p:cSld>
  <p:clrMapOvr>
    <a:masterClrMapping/>
  </p:clrMapOvr>
  <p:transition>
    <p:wipe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286</TotalTime>
  <Words>771</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Slide 1</vt:lpstr>
      <vt:lpstr>ABSTRACT</vt:lpstr>
      <vt:lpstr>INTRODUCTION</vt:lpstr>
      <vt:lpstr>PROBLEM STATEMENT</vt:lpstr>
      <vt:lpstr>SOLUTION STATEMENT</vt:lpstr>
      <vt:lpstr>OBJECTIVE</vt:lpstr>
      <vt:lpstr>METHODOLOGY </vt:lpstr>
      <vt:lpstr>HARDWARE REQUIREMENTS</vt:lpstr>
      <vt:lpstr>HARDWARE</vt:lpstr>
      <vt:lpstr>SOFTWARE REQUIREMENTS</vt:lpstr>
      <vt:lpstr>SOFTWARE</vt:lpstr>
      <vt:lpstr>Slide 12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Dayakara</dc:creator>
  <cp:lastModifiedBy>Dayakara</cp:lastModifiedBy>
  <cp:revision>17</cp:revision>
  <dcterms:created xsi:type="dcterms:W3CDTF">2022-03-30T14:55:31Z</dcterms:created>
  <dcterms:modified xsi:type="dcterms:W3CDTF">2022-03-31T08:41:37Z</dcterms:modified>
</cp:coreProperties>
</file>