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9" r:id="rId9"/>
    <p:sldId id="263" r:id="rId10"/>
    <p:sldId id="265" r:id="rId11"/>
    <p:sldId id="264"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5F6983-0A02-4EAC-86F3-6226D22102AF}" v="54" dt="2023-01-29T14:44:38.7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075A28-C80A-463B-B5E9-FD139158A143}" type="doc">
      <dgm:prSet loTypeId="urn:microsoft.com/office/officeart/2011/layout/ConvergingText" loCatId="officeonline" qsTypeId="urn:microsoft.com/office/officeart/2005/8/quickstyle/3d2" qsCatId="3D" csTypeId="urn:microsoft.com/office/officeart/2005/8/colors/accent4_4" csCatId="accent4" phldr="1"/>
      <dgm:spPr/>
      <dgm:t>
        <a:bodyPr/>
        <a:lstStyle/>
        <a:p>
          <a:endParaRPr lang="en-IN"/>
        </a:p>
      </dgm:t>
    </dgm:pt>
    <dgm:pt modelId="{EDCFDCF2-F39A-4F5F-BB3F-46EF29C04565}">
      <dgm:prSet phldrT="[Text]"/>
      <dgm:spPr/>
      <dgm:t>
        <a:bodyPr/>
        <a:lstStyle/>
        <a:p>
          <a:r>
            <a:rPr lang="en-IN" dirty="0"/>
            <a:t>Thank You</a:t>
          </a:r>
        </a:p>
      </dgm:t>
    </dgm:pt>
    <dgm:pt modelId="{B48BE3CA-23B4-4A7F-83DD-8B7FE16C1484}" type="parTrans" cxnId="{84BD6B98-737A-470F-B4AD-0A8D823B622C}">
      <dgm:prSet/>
      <dgm:spPr/>
      <dgm:t>
        <a:bodyPr/>
        <a:lstStyle/>
        <a:p>
          <a:endParaRPr lang="en-IN"/>
        </a:p>
      </dgm:t>
    </dgm:pt>
    <dgm:pt modelId="{0829FBB3-75E8-44D0-BB44-07F8B1BB82D8}" type="sibTrans" cxnId="{84BD6B98-737A-470F-B4AD-0A8D823B622C}">
      <dgm:prSet/>
      <dgm:spPr/>
      <dgm:t>
        <a:bodyPr/>
        <a:lstStyle/>
        <a:p>
          <a:endParaRPr lang="en-IN"/>
        </a:p>
      </dgm:t>
    </dgm:pt>
    <dgm:pt modelId="{F9B8D4AC-9828-4517-8152-486AF329F1B7}" type="pres">
      <dgm:prSet presAssocID="{6E075A28-C80A-463B-B5E9-FD139158A143}" presName="Name0" presStyleCnt="0">
        <dgm:presLayoutVars>
          <dgm:chMax/>
          <dgm:chPref val="1"/>
          <dgm:dir/>
          <dgm:animOne val="branch"/>
          <dgm:animLvl val="lvl"/>
          <dgm:resizeHandles/>
        </dgm:presLayoutVars>
      </dgm:prSet>
      <dgm:spPr/>
    </dgm:pt>
    <dgm:pt modelId="{9404E6B8-4CB3-4479-A9FC-BFAC81757584}" type="pres">
      <dgm:prSet presAssocID="{EDCFDCF2-F39A-4F5F-BB3F-46EF29C04565}" presName="composite" presStyleCnt="0"/>
      <dgm:spPr/>
    </dgm:pt>
    <dgm:pt modelId="{E3149DB2-140E-4635-BADF-E02572CE90A1}" type="pres">
      <dgm:prSet presAssocID="{EDCFDCF2-F39A-4F5F-BB3F-46EF29C04565}" presName="ParentAccent1" presStyleLbl="alignNode1" presStyleIdx="0" presStyleCnt="11"/>
      <dgm:spPr/>
    </dgm:pt>
    <dgm:pt modelId="{07083542-F8F4-4876-A6FF-2FDBE9D94843}" type="pres">
      <dgm:prSet presAssocID="{EDCFDCF2-F39A-4F5F-BB3F-46EF29C04565}" presName="ParentAccent2" presStyleLbl="alignNode1" presStyleIdx="1" presStyleCnt="11"/>
      <dgm:spPr/>
    </dgm:pt>
    <dgm:pt modelId="{AFAFDA15-8264-4C29-B4A6-E5D58949C546}" type="pres">
      <dgm:prSet presAssocID="{EDCFDCF2-F39A-4F5F-BB3F-46EF29C04565}" presName="ParentAccent3" presStyleLbl="alignNode1" presStyleIdx="2" presStyleCnt="11"/>
      <dgm:spPr/>
    </dgm:pt>
    <dgm:pt modelId="{B0CF7D17-1F4E-428A-9383-DB7BAFCDF44B}" type="pres">
      <dgm:prSet presAssocID="{EDCFDCF2-F39A-4F5F-BB3F-46EF29C04565}" presName="ParentAccent4" presStyleLbl="alignNode1" presStyleIdx="3" presStyleCnt="11"/>
      <dgm:spPr/>
    </dgm:pt>
    <dgm:pt modelId="{483FE051-1305-4F3D-8CC8-FAA464EDB0FD}" type="pres">
      <dgm:prSet presAssocID="{EDCFDCF2-F39A-4F5F-BB3F-46EF29C04565}" presName="ParentAccent5" presStyleLbl="alignNode1" presStyleIdx="4" presStyleCnt="11"/>
      <dgm:spPr/>
    </dgm:pt>
    <dgm:pt modelId="{9F77B2A0-3EB0-4877-95DF-43A546C5890F}" type="pres">
      <dgm:prSet presAssocID="{EDCFDCF2-F39A-4F5F-BB3F-46EF29C04565}" presName="ParentAccent6" presStyleLbl="alignNode1" presStyleIdx="5" presStyleCnt="11"/>
      <dgm:spPr/>
    </dgm:pt>
    <dgm:pt modelId="{58AF588B-D8D3-4779-B58F-FFC432D8A33E}" type="pres">
      <dgm:prSet presAssocID="{EDCFDCF2-F39A-4F5F-BB3F-46EF29C04565}" presName="ParentAccent7" presStyleLbl="alignNode1" presStyleIdx="6" presStyleCnt="11"/>
      <dgm:spPr/>
    </dgm:pt>
    <dgm:pt modelId="{312C5097-4A11-4F3E-B52A-4E32951526FE}" type="pres">
      <dgm:prSet presAssocID="{EDCFDCF2-F39A-4F5F-BB3F-46EF29C04565}" presName="ParentAccent8" presStyleLbl="alignNode1" presStyleIdx="7" presStyleCnt="11"/>
      <dgm:spPr/>
    </dgm:pt>
    <dgm:pt modelId="{43B2FC78-E35D-42F0-8979-8DB5B4E71663}" type="pres">
      <dgm:prSet presAssocID="{EDCFDCF2-F39A-4F5F-BB3F-46EF29C04565}" presName="ParentAccent9" presStyleLbl="alignNode1" presStyleIdx="8" presStyleCnt="11"/>
      <dgm:spPr/>
    </dgm:pt>
    <dgm:pt modelId="{4FF08237-5FC2-430C-B955-2EA9CD5A1345}" type="pres">
      <dgm:prSet presAssocID="{EDCFDCF2-F39A-4F5F-BB3F-46EF29C04565}" presName="ParentAccent10" presStyleLbl="alignNode1" presStyleIdx="9" presStyleCnt="11"/>
      <dgm:spPr/>
    </dgm:pt>
    <dgm:pt modelId="{5637E760-74A7-4D4E-AA7C-8F4E5345E7B7}" type="pres">
      <dgm:prSet presAssocID="{EDCFDCF2-F39A-4F5F-BB3F-46EF29C04565}" presName="Parent" presStyleLbl="alignNode1" presStyleIdx="10" presStyleCnt="11">
        <dgm:presLayoutVars>
          <dgm:chMax val="5"/>
          <dgm:chPref val="3"/>
          <dgm:bulletEnabled val="1"/>
        </dgm:presLayoutVars>
      </dgm:prSet>
      <dgm:spPr/>
    </dgm:pt>
  </dgm:ptLst>
  <dgm:cxnLst>
    <dgm:cxn modelId="{22C1BF0B-C21A-44D9-A806-5A55210A167C}" type="presOf" srcId="{EDCFDCF2-F39A-4F5F-BB3F-46EF29C04565}" destId="{5637E760-74A7-4D4E-AA7C-8F4E5345E7B7}" srcOrd="0" destOrd="0" presId="urn:microsoft.com/office/officeart/2011/layout/ConvergingText"/>
    <dgm:cxn modelId="{84BD6B98-737A-470F-B4AD-0A8D823B622C}" srcId="{6E075A28-C80A-463B-B5E9-FD139158A143}" destId="{EDCFDCF2-F39A-4F5F-BB3F-46EF29C04565}" srcOrd="0" destOrd="0" parTransId="{B48BE3CA-23B4-4A7F-83DD-8B7FE16C1484}" sibTransId="{0829FBB3-75E8-44D0-BB44-07F8B1BB82D8}"/>
    <dgm:cxn modelId="{3CE109A6-0275-43C9-A338-8AE48DC54358}" type="presOf" srcId="{6E075A28-C80A-463B-B5E9-FD139158A143}" destId="{F9B8D4AC-9828-4517-8152-486AF329F1B7}" srcOrd="0" destOrd="0" presId="urn:microsoft.com/office/officeart/2011/layout/ConvergingText"/>
    <dgm:cxn modelId="{23CFE1A9-91C0-4913-8969-AD8D28371F6B}" type="presParOf" srcId="{F9B8D4AC-9828-4517-8152-486AF329F1B7}" destId="{9404E6B8-4CB3-4479-A9FC-BFAC81757584}" srcOrd="0" destOrd="0" presId="urn:microsoft.com/office/officeart/2011/layout/ConvergingText"/>
    <dgm:cxn modelId="{70366686-A10D-42E2-9CAF-41408BEE9C1E}" type="presParOf" srcId="{9404E6B8-4CB3-4479-A9FC-BFAC81757584}" destId="{E3149DB2-140E-4635-BADF-E02572CE90A1}" srcOrd="0" destOrd="0" presId="urn:microsoft.com/office/officeart/2011/layout/ConvergingText"/>
    <dgm:cxn modelId="{5DB7BC6E-8128-4F0E-8437-04B33AC5804B}" type="presParOf" srcId="{9404E6B8-4CB3-4479-A9FC-BFAC81757584}" destId="{07083542-F8F4-4876-A6FF-2FDBE9D94843}" srcOrd="1" destOrd="0" presId="urn:microsoft.com/office/officeart/2011/layout/ConvergingText"/>
    <dgm:cxn modelId="{E81E5666-9241-474E-8C71-A4D3E50F01D4}" type="presParOf" srcId="{9404E6B8-4CB3-4479-A9FC-BFAC81757584}" destId="{AFAFDA15-8264-4C29-B4A6-E5D58949C546}" srcOrd="2" destOrd="0" presId="urn:microsoft.com/office/officeart/2011/layout/ConvergingText"/>
    <dgm:cxn modelId="{C70FF407-CD91-4EEA-9A48-70186890B571}" type="presParOf" srcId="{9404E6B8-4CB3-4479-A9FC-BFAC81757584}" destId="{B0CF7D17-1F4E-428A-9383-DB7BAFCDF44B}" srcOrd="3" destOrd="0" presId="urn:microsoft.com/office/officeart/2011/layout/ConvergingText"/>
    <dgm:cxn modelId="{6A3D7860-1390-4B33-B6C0-E25DF976A493}" type="presParOf" srcId="{9404E6B8-4CB3-4479-A9FC-BFAC81757584}" destId="{483FE051-1305-4F3D-8CC8-FAA464EDB0FD}" srcOrd="4" destOrd="0" presId="urn:microsoft.com/office/officeart/2011/layout/ConvergingText"/>
    <dgm:cxn modelId="{4C8C57A7-0C7D-4740-97A3-B96C94F528A0}" type="presParOf" srcId="{9404E6B8-4CB3-4479-A9FC-BFAC81757584}" destId="{9F77B2A0-3EB0-4877-95DF-43A546C5890F}" srcOrd="5" destOrd="0" presId="urn:microsoft.com/office/officeart/2011/layout/ConvergingText"/>
    <dgm:cxn modelId="{C8A6FF3D-0872-42BA-825F-DF2048B9EF04}" type="presParOf" srcId="{9404E6B8-4CB3-4479-A9FC-BFAC81757584}" destId="{58AF588B-D8D3-4779-B58F-FFC432D8A33E}" srcOrd="6" destOrd="0" presId="urn:microsoft.com/office/officeart/2011/layout/ConvergingText"/>
    <dgm:cxn modelId="{22A5E1D7-5658-42D2-9D57-4C0C21B9E8E1}" type="presParOf" srcId="{9404E6B8-4CB3-4479-A9FC-BFAC81757584}" destId="{312C5097-4A11-4F3E-B52A-4E32951526FE}" srcOrd="7" destOrd="0" presId="urn:microsoft.com/office/officeart/2011/layout/ConvergingText"/>
    <dgm:cxn modelId="{740A3BC7-4E5D-46AD-8697-3604A1E53E5D}" type="presParOf" srcId="{9404E6B8-4CB3-4479-A9FC-BFAC81757584}" destId="{43B2FC78-E35D-42F0-8979-8DB5B4E71663}" srcOrd="8" destOrd="0" presId="urn:microsoft.com/office/officeart/2011/layout/ConvergingText"/>
    <dgm:cxn modelId="{4DEE69B0-4B74-4AE0-B7CC-16A19FF68C31}" type="presParOf" srcId="{9404E6B8-4CB3-4479-A9FC-BFAC81757584}" destId="{4FF08237-5FC2-430C-B955-2EA9CD5A1345}" srcOrd="9" destOrd="0" presId="urn:microsoft.com/office/officeart/2011/layout/ConvergingText"/>
    <dgm:cxn modelId="{ACD54846-7227-4B25-BE26-B97333C6DCCB}" type="presParOf" srcId="{9404E6B8-4CB3-4479-A9FC-BFAC81757584}" destId="{5637E760-74A7-4D4E-AA7C-8F4E5345E7B7}" srcOrd="10" destOrd="0" presId="urn:microsoft.com/office/officeart/2011/layout/ConvergingTex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49DB2-140E-4635-BADF-E02572CE90A1}">
      <dsp:nvSpPr>
        <dsp:cNvPr id="0" name=""/>
        <dsp:cNvSpPr/>
      </dsp:nvSpPr>
      <dsp:spPr>
        <a:xfrm>
          <a:off x="7746796" y="2518667"/>
          <a:ext cx="381203" cy="381331"/>
        </a:xfrm>
        <a:prstGeom prst="ellipse">
          <a:avLst/>
        </a:prstGeom>
        <a:blipFill>
          <a:blip xmlns:r="http://schemas.openxmlformats.org/officeDocument/2006/relationships" r:embed="rId1">
            <a:duotone>
              <a:schemeClr val="accent4">
                <a:shade val="50000"/>
                <a:hueOff val="0"/>
                <a:satOff val="0"/>
                <a:lumOff val="0"/>
                <a:alphaOff val="0"/>
                <a:shade val="74000"/>
                <a:satMod val="130000"/>
                <a:lumMod val="90000"/>
              </a:schemeClr>
              <a:schemeClr val="accent4">
                <a:shade val="50000"/>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7083542-F8F4-4876-A6FF-2FDBE9D94843}">
      <dsp:nvSpPr>
        <dsp:cNvPr id="0" name=""/>
        <dsp:cNvSpPr/>
      </dsp:nvSpPr>
      <dsp:spPr>
        <a:xfrm>
          <a:off x="7098995" y="2518667"/>
          <a:ext cx="381203" cy="381331"/>
        </a:xfrm>
        <a:prstGeom prst="ellipse">
          <a:avLst/>
        </a:prstGeom>
        <a:blipFill>
          <a:blip xmlns:r="http://schemas.openxmlformats.org/officeDocument/2006/relationships" r:embed="rId1">
            <a:duotone>
              <a:schemeClr val="accent4">
                <a:shade val="50000"/>
                <a:hueOff val="-26560"/>
                <a:satOff val="-5489"/>
                <a:lumOff val="8562"/>
                <a:alphaOff val="0"/>
                <a:shade val="74000"/>
                <a:satMod val="130000"/>
                <a:lumMod val="90000"/>
              </a:schemeClr>
              <a:schemeClr val="accent4">
                <a:shade val="50000"/>
                <a:hueOff val="-26560"/>
                <a:satOff val="-5489"/>
                <a:lumOff val="856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AFAFDA15-8264-4C29-B4A6-E5D58949C546}">
      <dsp:nvSpPr>
        <dsp:cNvPr id="0" name=""/>
        <dsp:cNvSpPr/>
      </dsp:nvSpPr>
      <dsp:spPr>
        <a:xfrm>
          <a:off x="6451193" y="2518667"/>
          <a:ext cx="381203" cy="381331"/>
        </a:xfrm>
        <a:prstGeom prst="ellipse">
          <a:avLst/>
        </a:prstGeom>
        <a:blipFill>
          <a:blip xmlns:r="http://schemas.openxmlformats.org/officeDocument/2006/relationships" r:embed="rId1">
            <a:duotone>
              <a:schemeClr val="accent4">
                <a:shade val="50000"/>
                <a:hueOff val="-53120"/>
                <a:satOff val="-10979"/>
                <a:lumOff val="17123"/>
                <a:alphaOff val="0"/>
                <a:shade val="74000"/>
                <a:satMod val="130000"/>
                <a:lumMod val="90000"/>
              </a:schemeClr>
              <a:schemeClr val="accent4">
                <a:shade val="50000"/>
                <a:hueOff val="-53120"/>
                <a:satOff val="-10979"/>
                <a:lumOff val="17123"/>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B0CF7D17-1F4E-428A-9383-DB7BAFCDF44B}">
      <dsp:nvSpPr>
        <dsp:cNvPr id="0" name=""/>
        <dsp:cNvSpPr/>
      </dsp:nvSpPr>
      <dsp:spPr>
        <a:xfrm>
          <a:off x="5803392" y="2518667"/>
          <a:ext cx="381203" cy="381331"/>
        </a:xfrm>
        <a:prstGeom prst="ellipse">
          <a:avLst/>
        </a:prstGeom>
        <a:blipFill>
          <a:blip xmlns:r="http://schemas.openxmlformats.org/officeDocument/2006/relationships" r:embed="rId1">
            <a:duotone>
              <a:schemeClr val="accent4">
                <a:shade val="50000"/>
                <a:hueOff val="-79681"/>
                <a:satOff val="-16468"/>
                <a:lumOff val="25685"/>
                <a:alphaOff val="0"/>
                <a:shade val="74000"/>
                <a:satMod val="130000"/>
                <a:lumMod val="90000"/>
              </a:schemeClr>
              <a:schemeClr val="accent4">
                <a:shade val="50000"/>
                <a:hueOff val="-79681"/>
                <a:satOff val="-16468"/>
                <a:lumOff val="2568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83FE051-1305-4F3D-8CC8-FAA464EDB0FD}">
      <dsp:nvSpPr>
        <dsp:cNvPr id="0" name=""/>
        <dsp:cNvSpPr/>
      </dsp:nvSpPr>
      <dsp:spPr>
        <a:xfrm>
          <a:off x="5155590" y="2518667"/>
          <a:ext cx="381203" cy="381331"/>
        </a:xfrm>
        <a:prstGeom prst="ellipse">
          <a:avLst/>
        </a:prstGeom>
        <a:blipFill>
          <a:blip xmlns:r="http://schemas.openxmlformats.org/officeDocument/2006/relationships" r:embed="rId1">
            <a:duotone>
              <a:schemeClr val="accent4">
                <a:shade val="50000"/>
                <a:hueOff val="-106241"/>
                <a:satOff val="-21958"/>
                <a:lumOff val="34247"/>
                <a:alphaOff val="0"/>
                <a:shade val="74000"/>
                <a:satMod val="130000"/>
                <a:lumMod val="90000"/>
              </a:schemeClr>
              <a:schemeClr val="accent4">
                <a:shade val="50000"/>
                <a:hueOff val="-106241"/>
                <a:satOff val="-21958"/>
                <a:lumOff val="34247"/>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9F77B2A0-3EB0-4877-95DF-43A546C5890F}">
      <dsp:nvSpPr>
        <dsp:cNvPr id="0" name=""/>
        <dsp:cNvSpPr/>
      </dsp:nvSpPr>
      <dsp:spPr>
        <a:xfrm>
          <a:off x="4125772" y="2328001"/>
          <a:ext cx="763219" cy="762663"/>
        </a:xfrm>
        <a:prstGeom prst="ellipse">
          <a:avLst/>
        </a:prstGeom>
        <a:blipFill>
          <a:blip xmlns:r="http://schemas.openxmlformats.org/officeDocument/2006/relationships" r:embed="rId1">
            <a:duotone>
              <a:schemeClr val="accent4">
                <a:shade val="50000"/>
                <a:hueOff val="-132801"/>
                <a:satOff val="-27447"/>
                <a:lumOff val="42808"/>
                <a:alphaOff val="0"/>
                <a:shade val="74000"/>
                <a:satMod val="130000"/>
                <a:lumMod val="90000"/>
              </a:schemeClr>
              <a:schemeClr val="accent4">
                <a:shade val="50000"/>
                <a:hueOff val="-132801"/>
                <a:satOff val="-27447"/>
                <a:lumOff val="42808"/>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8AF588B-D8D3-4779-B58F-FFC432D8A33E}">
      <dsp:nvSpPr>
        <dsp:cNvPr id="0" name=""/>
        <dsp:cNvSpPr/>
      </dsp:nvSpPr>
      <dsp:spPr>
        <a:xfrm>
          <a:off x="7125004" y="1730916"/>
          <a:ext cx="381203" cy="381331"/>
        </a:xfrm>
        <a:prstGeom prst="ellipse">
          <a:avLst/>
        </a:prstGeom>
        <a:blipFill>
          <a:blip xmlns:r="http://schemas.openxmlformats.org/officeDocument/2006/relationships" r:embed="rId1">
            <a:duotone>
              <a:schemeClr val="accent4">
                <a:shade val="50000"/>
                <a:hueOff val="-132801"/>
                <a:satOff val="-27447"/>
                <a:lumOff val="42808"/>
                <a:alphaOff val="0"/>
                <a:shade val="74000"/>
                <a:satMod val="130000"/>
                <a:lumMod val="90000"/>
              </a:schemeClr>
              <a:schemeClr val="accent4">
                <a:shade val="50000"/>
                <a:hueOff val="-132801"/>
                <a:satOff val="-27447"/>
                <a:lumOff val="42808"/>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312C5097-4A11-4F3E-B52A-4E32951526FE}">
      <dsp:nvSpPr>
        <dsp:cNvPr id="0" name=""/>
        <dsp:cNvSpPr/>
      </dsp:nvSpPr>
      <dsp:spPr>
        <a:xfrm>
          <a:off x="7125004" y="3312208"/>
          <a:ext cx="381203" cy="381331"/>
        </a:xfrm>
        <a:prstGeom prst="ellipse">
          <a:avLst/>
        </a:prstGeom>
        <a:blipFill>
          <a:blip xmlns:r="http://schemas.openxmlformats.org/officeDocument/2006/relationships" r:embed="rId1">
            <a:duotone>
              <a:schemeClr val="accent4">
                <a:shade val="50000"/>
                <a:hueOff val="-106241"/>
                <a:satOff val="-21958"/>
                <a:lumOff val="34247"/>
                <a:alphaOff val="0"/>
                <a:shade val="74000"/>
                <a:satMod val="130000"/>
                <a:lumMod val="90000"/>
              </a:schemeClr>
              <a:schemeClr val="accent4">
                <a:shade val="50000"/>
                <a:hueOff val="-106241"/>
                <a:satOff val="-21958"/>
                <a:lumOff val="34247"/>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3B2FC78-E35D-42F0-8979-8DB5B4E71663}">
      <dsp:nvSpPr>
        <dsp:cNvPr id="0" name=""/>
        <dsp:cNvSpPr/>
      </dsp:nvSpPr>
      <dsp:spPr>
        <a:xfrm>
          <a:off x="7465567" y="2073652"/>
          <a:ext cx="381203" cy="381331"/>
        </a:xfrm>
        <a:prstGeom prst="ellipse">
          <a:avLst/>
        </a:prstGeom>
        <a:blipFill>
          <a:blip xmlns:r="http://schemas.openxmlformats.org/officeDocument/2006/relationships" r:embed="rId1">
            <a:duotone>
              <a:schemeClr val="accent4">
                <a:shade val="50000"/>
                <a:hueOff val="-79681"/>
                <a:satOff val="-16468"/>
                <a:lumOff val="25685"/>
                <a:alphaOff val="0"/>
                <a:shade val="74000"/>
                <a:satMod val="130000"/>
                <a:lumMod val="90000"/>
              </a:schemeClr>
              <a:schemeClr val="accent4">
                <a:shade val="50000"/>
                <a:hueOff val="-79681"/>
                <a:satOff val="-16468"/>
                <a:lumOff val="25685"/>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FF08237-5FC2-430C-B955-2EA9CD5A1345}">
      <dsp:nvSpPr>
        <dsp:cNvPr id="0" name=""/>
        <dsp:cNvSpPr/>
      </dsp:nvSpPr>
      <dsp:spPr>
        <a:xfrm>
          <a:off x="7488326" y="2971402"/>
          <a:ext cx="381203" cy="381331"/>
        </a:xfrm>
        <a:prstGeom prst="ellipse">
          <a:avLst/>
        </a:prstGeom>
        <a:blipFill>
          <a:blip xmlns:r="http://schemas.openxmlformats.org/officeDocument/2006/relationships" r:embed="rId1">
            <a:duotone>
              <a:schemeClr val="accent4">
                <a:shade val="50000"/>
                <a:hueOff val="-53120"/>
                <a:satOff val="-10979"/>
                <a:lumOff val="17123"/>
                <a:alphaOff val="0"/>
                <a:shade val="74000"/>
                <a:satMod val="130000"/>
                <a:lumMod val="90000"/>
              </a:schemeClr>
              <a:schemeClr val="accent4">
                <a:shade val="50000"/>
                <a:hueOff val="-53120"/>
                <a:satOff val="-10979"/>
                <a:lumOff val="17123"/>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637E760-74A7-4D4E-AA7C-8F4E5345E7B7}">
      <dsp:nvSpPr>
        <dsp:cNvPr id="0" name=""/>
        <dsp:cNvSpPr/>
      </dsp:nvSpPr>
      <dsp:spPr>
        <a:xfrm>
          <a:off x="0" y="779517"/>
          <a:ext cx="3859987" cy="3859632"/>
        </a:xfrm>
        <a:prstGeom prst="ellipse">
          <a:avLst/>
        </a:prstGeom>
        <a:blipFill>
          <a:blip xmlns:r="http://schemas.openxmlformats.org/officeDocument/2006/relationships" r:embed="rId1">
            <a:duotone>
              <a:schemeClr val="accent4">
                <a:shade val="50000"/>
                <a:hueOff val="-26560"/>
                <a:satOff val="-5489"/>
                <a:lumOff val="8562"/>
                <a:alphaOff val="0"/>
                <a:shade val="74000"/>
                <a:satMod val="130000"/>
                <a:lumMod val="90000"/>
              </a:schemeClr>
              <a:schemeClr val="accent4">
                <a:shade val="50000"/>
                <a:hueOff val="-26560"/>
                <a:satOff val="-5489"/>
                <a:lumOff val="856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marL="0" lvl="0" indent="0" algn="ctr" defTabSz="2889250">
            <a:lnSpc>
              <a:spcPct val="90000"/>
            </a:lnSpc>
            <a:spcBef>
              <a:spcPct val="0"/>
            </a:spcBef>
            <a:spcAft>
              <a:spcPct val="35000"/>
            </a:spcAft>
            <a:buNone/>
          </a:pPr>
          <a:r>
            <a:rPr lang="en-IN" sz="6500" kern="1200" dirty="0"/>
            <a:t>Thank You</a:t>
          </a:r>
        </a:p>
      </dsp:txBody>
      <dsp:txXfrm>
        <a:off x="565282" y="1344747"/>
        <a:ext cx="2729423" cy="2729172"/>
      </dsp:txXfrm>
    </dsp:sp>
  </dsp:spTree>
</dsp:drawing>
</file>

<file path=ppt/diagrams/layout1.xml><?xml version="1.0" encoding="utf-8"?>
<dgm:layoutDef xmlns:dgm="http://schemas.openxmlformats.org/drawingml/2006/diagram" xmlns:a="http://schemas.openxmlformats.org/drawingml/2006/main" uniqueId="urn:microsoft.com/office/officeart/2011/layout/ConvergingText">
  <dgm:title val="Converging Text"/>
  <dgm:desc val="Use to show multiple steps or parts that merge into a whole. Limited to one Level 1 shape that contains text and a maximum of five Level 2 shapes."/>
  <dgm:catLst>
    <dgm:cat type="process" pri="6500"/>
    <dgm:cat type="officeonline" pri="5000"/>
  </dgm:catLst>
  <dgm:samp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Lst>
      <dgm:cxnLst>
        <dgm:cxn modelId="1" srcId="0" destId="10" srcOrd="0" destOrd="0"/>
        <dgm:cxn modelId="2" srcId="10" destId="11" srcOrd="0" destOrd="0"/>
        <dgm:cxn modelId="3" srcId="10" destId="12" srcOrd="1" destOrd="0"/>
        <dgm:cxn modelId="4" srcId="10" destId="13" srcOrd="2" destOrd="0"/>
      </dgm:cxnLst>
      <dgm:bg/>
      <dgm:whole/>
    </dgm:dataModel>
  </dgm:clrData>
  <dgm:layoutNode name="Name0">
    <dgm:varLst>
      <dgm:chMax/>
      <dgm:chPref val="1"/>
      <dgm:dir/>
      <dgm:animOne val="branch"/>
      <dgm:animLvl val="lvl"/>
      <dgm:resizeHandles/>
    </dgm:varLst>
    <dgm:choose name="Name1">
      <dgm:if name="Name2" func="var" arg="dir" op="equ" val="norm">
        <dgm:alg type="lin">
          <dgm:param type="linDir" val="fromL"/>
          <dgm:param type="vertAlign" val="mid"/>
          <dgm:param type="nodeVertAlign" val="mid"/>
          <dgm:param type="horzAlign" val="ctr"/>
        </dgm:alg>
      </dgm:if>
      <dgm:else name="Name3">
        <dgm:alg type="lin">
          <dgm:param type="linDir" val="fromR"/>
          <dgm:param type="vertAlign" val="mid"/>
          <dgm:param type="nodeVertAlign" val="mid"/>
          <dgm:param type="horzAlign" val="ctr"/>
        </dgm:alg>
      </dgm:else>
    </dgm:choose>
    <dgm:shape xmlns:r="http://schemas.openxmlformats.org/officeDocument/2006/relationships" r:blip="">
      <dgm:adjLst/>
    </dgm:shape>
    <dgm:constrLst>
      <dgm:constr type="primFontSz" for="des" forName="Parent" op="equ" val="65"/>
      <dgm:constr type="primFontSz" for="des" forName="Child1" op="equ" val="65"/>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w" for="ch" forName="composite" refType="w"/>
      <dgm:constr type="h" for="ch" forName="composite" refType="h"/>
      <dgm:constr type="sp" refType="w" refFor="ch" refForName="composite" op="equ" fact="0.05"/>
      <dgm:constr type="w" for="ch" forName="sibTrans" refType="w" refFor="ch" refForName="composite" op="equ" fact="0.05"/>
      <dgm:constr type="h" for="ch" forName="sibTrans" refType="w" refFor="ch" refForName="sibTrans" op="equ"/>
    </dgm:constrLst>
    <dgm:forEach name="nodesForEach" axis="ch" ptType="node">
      <dgm:layoutNode name="composite">
        <dgm:choose name="Name4">
          <dgm:if name="Name5" func="var" arg="dir" op="equ" val="norm">
            <dgm:choose name="Name6">
              <dgm:if name="Name7" axis="ch" ptType="node" func="cnt" op="equ" val="0">
                <dgm:alg type="composite">
                  <dgm:param type="ar" val="2.1059"/>
                </dgm:alg>
                <dgm:constrLst>
                  <dgm:constr type="l" for="ch" forName="Parent" refType="w" fact="0"/>
                  <dgm:constr type="t" for="ch" forName="Parent" refType="h" fact="0"/>
                  <dgm:constr type="w" for="ch" forName="Parent" refType="w" fact="0.4749"/>
                  <dgm:constr type="h" for="ch" forName="Parent" refType="h"/>
                  <dgm:constr type="l" for="ch" forName="ParentAccent1" refType="w" fact="0.9531"/>
                  <dgm:constr type="t" for="ch" forName="ParentAccent1" refType="h" fact="0.4506"/>
                  <dgm:constr type="w" for="ch" forName="ParentAccent1" refType="w" fact="0.0469"/>
                  <dgm:constr type="h" for="ch" forName="ParentAccent1" refType="h" fact="0.0988"/>
                  <dgm:constr type="l" for="ch" forName="ParentAccent2" refType="w" fact="0.8734"/>
                  <dgm:constr type="t" for="ch" forName="ParentAccent2" refType="h" fact="0.4506"/>
                  <dgm:constr type="w" for="ch" forName="ParentAccent2" refType="w" fact="0.0469"/>
                  <dgm:constr type="h" for="ch" forName="ParentAccent2" refType="h" fact="0.0988"/>
                  <dgm:constr type="l" for="ch" forName="ParentAccent3" refType="w" fact="0.7937"/>
                  <dgm:constr type="t" for="ch" forName="ParentAccent3" refType="h" fact="0.4506"/>
                  <dgm:constr type="w" for="ch" forName="ParentAccent3" refType="w" fact="0.0469"/>
                  <dgm:constr type="h" for="ch" forName="ParentAccent3" refType="h" fact="0.0988"/>
                  <dgm:constr type="l" for="ch" forName="ParentAccent4" refType="w" fact="0.714"/>
                  <dgm:constr type="t" for="ch" forName="ParentAccent4" refType="h" fact="0.4506"/>
                  <dgm:constr type="w" for="ch" forName="ParentAccent4" refType="w" fact="0.0469"/>
                  <dgm:constr type="h" for="ch" forName="ParentAccent4" refType="h" fact="0.0988"/>
                  <dgm:constr type="l" for="ch" forName="ParentAccent5" refType="w" fact="0.6343"/>
                  <dgm:constr type="t" for="ch" forName="ParentAccent5" refType="h" fact="0.4506"/>
                  <dgm:constr type="w" for="ch" forName="ParentAccent5" refType="w" fact="0.0469"/>
                  <dgm:constr type="h" for="ch" forName="ParentAccent5" refType="h" fact="0.0988"/>
                  <dgm:constr type="l" for="ch" forName="ParentAccent6" refType="w" fact="0.5076"/>
                  <dgm:constr type="t" for="ch" forName="ParentAccent6" refType="h" fact="0.4012"/>
                  <dgm:constr type="w" for="ch" forName="ParentAccent6" refType="w" fact="0.0939"/>
                  <dgm:constr type="h" for="ch" forName="ParentAccent6" refType="h" fact="0.1976"/>
                  <dgm:constr type="l" for="ch" forName="ParentAccent7" refType="w" fact="0.8766"/>
                  <dgm:constr type="t" for="ch" forName="ParentAccent7" refType="h" fact="0.2465"/>
                  <dgm:constr type="w" for="ch" forName="ParentAccent7" refType="w" fact="0.0469"/>
                  <dgm:constr type="h" for="ch" forName="ParentAccent7" refType="h" fact="0.0988"/>
                  <dgm:constr type="l" for="ch" forName="ParentAccent8" refType="w" fact="0.8766"/>
                  <dgm:constr type="t" for="ch" forName="ParentAccent8" refType="h" fact="0.6562"/>
                  <dgm:constr type="w" for="ch" forName="ParentAccent8" refType="w" fact="0.0469"/>
                  <dgm:constr type="h" for="ch" forName="ParentAccent8" refType="h" fact="0.0988"/>
                  <dgm:constr type="l" for="ch" forName="ParentAccent9" refType="w" fact="0.9185"/>
                  <dgm:constr type="t" for="ch" forName="ParentAccent9" refType="h" fact="0.3353"/>
                  <dgm:constr type="w" for="ch" forName="ParentAccent9" refType="w" fact="0.0469"/>
                  <dgm:constr type="h" for="ch" forName="ParentAccent9" refType="h" fact="0.0988"/>
                  <dgm:constr type="l" for="ch" forName="ParentAccent10" refType="w" fact="0.9213"/>
                  <dgm:constr type="t" for="ch" forName="ParentAccent10" refType="h" fact="0.5679"/>
                  <dgm:constr type="w" for="ch" forName="ParentAccent10" refType="w" fact="0.0469"/>
                  <dgm:constr type="h" for="ch" forName="ParentAccent10" refType="h" fact="0.0988"/>
                </dgm:constrLst>
              </dgm:if>
              <dgm:if name="Name8" axis="ch" ptType="node" func="cnt" op="equ" val="1">
                <dgm:alg type="composite">
                  <dgm:param type="ar" val="3.4411"/>
                </dgm:alg>
                <dgm:constrLst>
                  <dgm:constr type="l" for="ch" forName="Child1Accent1" refType="w" fact="0.284"/>
                  <dgm:constr type="t" for="ch" forName="Child1Accent1" refType="h" fact="0.4012"/>
                  <dgm:constr type="w" for="ch" forName="Child1Accent1" refType="w" fact="0.0574"/>
                  <dgm:constr type="h" for="ch" forName="Child1Accent1" refType="h" fact="0.1976"/>
                  <dgm:constr type="l" for="ch" forName="Child1Accent2" refType="w" fact="0.2272"/>
                  <dgm:constr type="t" for="ch" forName="Child1Accent2" refType="h" fact="0.4506"/>
                  <dgm:constr type="w" for="ch" forName="Child1Accent2" refType="w" fact="0.0287"/>
                  <dgm:constr type="h" for="ch" forName="Child1Accent2" refType="h" fact="0.0988"/>
                  <dgm:constr type="l" for="ch" forName="Child1Accent3" refType="w" fact="0.1705"/>
                  <dgm:constr type="t" for="ch" forName="Child1Accent3" refType="h" fact="0.4506"/>
                  <dgm:constr type="w" for="ch" forName="Child1Accent3" refType="w" fact="0.0287"/>
                  <dgm:constr type="h" for="ch" forName="Child1Accent3" refType="h" fact="0.0988"/>
                  <dgm:constr type="l" for="ch" forName="Child1Accent4" refType="w" fact="0.1137"/>
                  <dgm:constr type="t" for="ch" forName="Child1Accent4" refType="h" fact="0.4506"/>
                  <dgm:constr type="w" for="ch" forName="Child1Accent4" refType="w" fact="0.0287"/>
                  <dgm:constr type="h" for="ch" forName="Child1Accent4" refType="h" fact="0.0988"/>
                  <dgm:constr type="l" for="ch" forName="Child1Accent5" refType="w" fact="0.057"/>
                  <dgm:constr type="t" for="ch" forName="Child1Accent5" refType="h" fact="0.4506"/>
                  <dgm:constr type="w" for="ch" forName="Child1Accent5" refType="w" fact="0.0287"/>
                  <dgm:constr type="h" for="ch" forName="Child1Accent5" refType="h" fact="0.0988"/>
                  <dgm:constr type="l" for="ch" forName="Child1Accent6" refType="w" fact="0.0002"/>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ParentAccent1" refType="w" fact="0.9713"/>
                  <dgm:constr type="t" for="ch" forName="ParentAccent1" refType="h" fact="0.4506"/>
                  <dgm:constr type="w" for="ch" forName="ParentAccent1" refType="w" fact="0.0287"/>
                  <dgm:constr type="h" for="ch" forName="ParentAccent1" refType="h" fact="0.0988"/>
                  <dgm:constr type="l" for="ch" forName="ParentAccent2" refType="w" fact="0.9187"/>
                  <dgm:constr type="t" for="ch" forName="ParentAccent2" refType="h" fact="0.4506"/>
                  <dgm:constr type="w" for="ch" forName="ParentAccent2" refType="w" fact="0.0287"/>
                  <dgm:constr type="h" for="ch" forName="ParentAccent2" refType="h" fact="0.0988"/>
                  <dgm:constr type="l" for="ch" forName="ParentAccent3" refType="w" fact="0.8661"/>
                  <dgm:constr type="t" for="ch" forName="ParentAccent3" refType="h" fact="0.4506"/>
                  <dgm:constr type="w" for="ch" forName="ParentAccent3" refType="w" fact="0.0287"/>
                  <dgm:constr type="h" for="ch" forName="ParentAccent3" refType="h" fact="0.0988"/>
                  <dgm:constr type="l" for="ch" forName="ParentAccent4" refType="w" fact="0.8136"/>
                  <dgm:constr type="t" for="ch" forName="ParentAccent4" refType="h" fact="0.4506"/>
                  <dgm:constr type="w" for="ch" forName="ParentAccent4" refType="w" fact="0.0287"/>
                  <dgm:constr type="h" for="ch" forName="ParentAccent4" refType="h" fact="0.0988"/>
                  <dgm:constr type="l" for="ch" forName="ParentAccent5" refType="w" fact="0.761"/>
                  <dgm:constr type="t" for="ch" forName="ParentAccent5" refType="h" fact="0.4506"/>
                  <dgm:constr type="w" for="ch" forName="ParentAccent5" refType="w" fact="0.0287"/>
                  <dgm:constr type="h" for="ch" forName="ParentAccent5" refType="h" fact="0.0988"/>
                  <dgm:constr type="l" for="ch" forName="ParentAccent6" refType="w" fact="0.6797"/>
                  <dgm:constr type="t" for="ch" forName="ParentAccent6" refType="h" fact="0.4012"/>
                  <dgm:constr type="w" for="ch" forName="ParentAccent6" refType="w" fact="0.0574"/>
                  <dgm:constr type="h" for="ch" forName="ParentAccent6" refType="h" fact="0.1976"/>
                  <dgm:constr type="l" for="ch" forName="ParentAccent7" refType="w" fact="0.9245"/>
                  <dgm:constr type="t" for="ch" forName="ParentAccent7" refType="h" fact="0.2465"/>
                  <dgm:constr type="w" for="ch" forName="ParentAccent7" refType="w" fact="0.0287"/>
                  <dgm:constr type="h" for="ch" forName="ParentAccent7" refType="h" fact="0.0988"/>
                  <dgm:constr type="l" for="ch" forName="ParentAccent8" refType="w" fact="0.9245"/>
                  <dgm:constr type="t" for="ch" forName="ParentAccent8" refType="h" fact="0.6562"/>
                  <dgm:constr type="w" for="ch" forName="ParentAccent8" refType="w" fact="0.0287"/>
                  <dgm:constr type="h" for="ch" forName="ParentAccent8" refType="h" fact="0.0988"/>
                  <dgm:constr type="l" for="ch" forName="ParentAccent9" refType="w" fact="0.9501"/>
                  <dgm:constr type="t" for="ch" forName="ParentAccent9" refType="h" fact="0.3353"/>
                  <dgm:constr type="w" for="ch" forName="ParentAccent9" refType="w" fact="0.0287"/>
                  <dgm:constr type="h" for="ch" forName="ParentAccent9" refType="h" fact="0.0988"/>
                  <dgm:constr type="l" for="ch" forName="ParentAccent10" refType="w" fact="0.9518"/>
                  <dgm:constr type="t" for="ch" forName="ParentAccent10" refType="h" fact="0.5679"/>
                  <dgm:constr type="w" for="ch" forName="ParentAccent10" refType="w" fact="0.0287"/>
                  <dgm:constr type="h" for="ch" forName="ParentAccent10" refType="h" fact="0.0988"/>
                  <dgm:constr type="l" for="ch" forName="Child1" refType="w" fact="0"/>
                  <dgm:constr type="t" for="ch" forName="Child1" refType="h" fact="0.1978"/>
                  <dgm:constr type="w" for="ch" forName="Child1" refType="w" fact="0.2544"/>
                  <dgm:constr type="h" for="ch" forName="Child1" refType="h" fact="0.2541"/>
                  <dgm:constr type="l" for="ch" forName="Parent" refType="w" fact="0.3653"/>
                  <dgm:constr type="t" for="ch" forName="Parent" refType="h" fact="0"/>
                  <dgm:constr type="w" for="ch" forName="Parent" refType="w" fact="0.2906"/>
                  <dgm:constr type="h" for="ch" forName="Parent" refType="h"/>
                </dgm:constrLst>
              </dgm:if>
              <dgm:if name="Name9" axis="ch" ptType="node" func="cnt" op="equ" val="2">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1" refType="w" fact="0.3436"/>
                  <dgm:constr type="t" for="ch" forName="Child2Accent1" refType="h" fact="0.8153"/>
                  <dgm:constr type="w" for="ch" forName="Child2Accent1" refType="w" fact="0.0574"/>
                  <dgm:constr type="h" for="ch" forName="Child2Accent1" refType="h" fact="0.1217"/>
                  <dgm:constr type="l" for="ch" forName="Child2Accent2" refType="w" fact="0.3068"/>
                  <dgm:constr type="t" for="ch" forName="Child2Accent2" refType="h" fact="0.9392"/>
                  <dgm:constr type="w" for="ch" forName="Child2Accent2" refType="w" fact="0.0287"/>
                  <dgm:constr type="h" for="ch" forName="Child2Accent2" refType="h" fact="0.0608"/>
                  <dgm:constr type="l" for="ch" forName="Child2Accent3" refType="w" fact="0.2455"/>
                  <dgm:constr type="t" for="ch" forName="Child2Accent3" refType="h" fact="0.9392"/>
                  <dgm:constr type="w" for="ch" forName="Child2Accent3" refType="w" fact="0.0287"/>
                  <dgm:constr type="h" for="ch" forName="Child2Accent3" refType="h" fact="0.0608"/>
                  <dgm:constr type="l" for="ch" forName="Child2Accent4" refType="w" fact="0.1842"/>
                  <dgm:constr type="t" for="ch" forName="Child2Accent4" refType="h" fact="0.9392"/>
                  <dgm:constr type="w" for="ch" forName="Child2Accent4" refType="w" fact="0.0287"/>
                  <dgm:constr type="h" for="ch" forName="Child2Accent4" refType="h" fact="0.0608"/>
                  <dgm:constr type="l" for="ch" forName="Child2Accent5" refType="w" fact="0.1229"/>
                  <dgm:constr type="t" for="ch" forName="Child2Accent5" refType="h" fact="0.9392"/>
                  <dgm:constr type="w" for="ch" forName="Child2Accent5" refType="w" fact="0.0287"/>
                  <dgm:constr type="h" for="ch" forName="Child2Accent5" refType="h" fact="0.0608"/>
                  <dgm:constr type="l" for="ch" forName="Child2Accent6" refType="w" fact="0.0615"/>
                  <dgm:constr type="t" for="ch" forName="Child2Accent6" refType="h" fact="0.9392"/>
                  <dgm:constr type="w" for="ch" forName="Child2Accent6" refType="w" fact="0.0287"/>
                  <dgm:constr type="h" for="ch" forName="Child2Accent6" refType="h" fact="0.0608"/>
                  <dgm:constr type="l" for="ch" forName="Child2Accent7" refType="w" fact="0.0002"/>
                  <dgm:constr type="t" for="ch" forName="Child2Accent7" refType="h" fact="0.9392"/>
                  <dgm:constr type="w" for="ch" forName="Child2Accent7" refType="w" fact="0.0287"/>
                  <dgm:constr type="h" for="ch" forName="Child2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2" refType="w" fact="0"/>
                  <dgm:constr type="t" for="ch" forName="Child2" refType="h" fact="0.7822"/>
                  <dgm:constr type="w" for="ch" forName="Child2" refType="w" fact="0.336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0" axis="ch" ptType="node" func="cnt" op="equ" val="3">
                <dgm:alg type="composite">
                  <dgm:param type="ar" val="2.1185"/>
                </dgm:alg>
                <dgm:constrLst>
                  <dgm:constr type="l" for="ch" forName="Child1Accent1" refType="w" fact="0.3436"/>
                  <dgm:constr type="t" for="ch" forName="Child1Accent1" refType="h" fact="0.2211"/>
                  <dgm:constr type="w" for="ch" forName="Child1Accent1" refType="w" fact="0.0574"/>
                  <dgm:constr type="h" for="ch" forName="Child1Accent1" refType="h" fact="0.1217"/>
                  <dgm:constr type="l" for="ch" forName="Child1Accent2" refType="w" fact="0.3068"/>
                  <dgm:constr type="t" for="ch" forName="Child1Accent2" refType="h" fact="0.1569"/>
                  <dgm:constr type="w" for="ch" forName="Child1Accent2" refType="w" fact="0.0287"/>
                  <dgm:constr type="h" for="ch" forName="Child1Accent2" refType="h" fact="0.0608"/>
                  <dgm:constr type="l" for="ch" forName="Child1Accent3" refType="w" fact="0.2455"/>
                  <dgm:constr type="t" for="ch" forName="Child1Accent3" refType="h" fact="0.1569"/>
                  <dgm:constr type="w" for="ch" forName="Child1Accent3" refType="w" fact="0.0287"/>
                  <dgm:constr type="h" for="ch" forName="Child1Accent3" refType="h" fact="0.0608"/>
                  <dgm:constr type="l" for="ch" forName="Child1Accent4" refType="w" fact="0.1842"/>
                  <dgm:constr type="t" for="ch" forName="Child1Accent4" refType="h" fact="0.1569"/>
                  <dgm:constr type="w" for="ch" forName="Child1Accent4" refType="w" fact="0.0287"/>
                  <dgm:constr type="h" for="ch" forName="Child1Accent4" refType="h" fact="0.0608"/>
                  <dgm:constr type="l" for="ch" forName="Child1Accent5" refType="w" fact="0.1229"/>
                  <dgm:constr type="t" for="ch" forName="Child1Accent5" refType="h" fact="0.1569"/>
                  <dgm:constr type="w" for="ch" forName="Child1Accent5" refType="w" fact="0.0287"/>
                  <dgm:constr type="h" for="ch" forName="Child1Accent5" refType="h" fact="0.0608"/>
                  <dgm:constr type="l" for="ch" forName="Child2Accent1" refType="w" fact="0.284"/>
                  <dgm:constr type="t" for="ch" forName="Child2Accent1" refType="h" fact="0.5207"/>
                  <dgm:constr type="w" for="ch" forName="Child2Accent1" refType="w" fact="0.0574"/>
                  <dgm:constr type="h" for="ch" forName="Child2Accent1" refType="h" fact="0.1217"/>
                  <dgm:constr type="l" for="ch" forName="Child2Accent2" refType="w" fact="0.2272"/>
                  <dgm:constr type="t" for="ch" forName="Child2Accent2" refType="h" fact="0.5511"/>
                  <dgm:constr type="w" for="ch" forName="Child2Accent2" refType="w" fact="0.0287"/>
                  <dgm:constr type="h" for="ch" forName="Child2Accent2" refType="h" fact="0.0608"/>
                  <dgm:constr type="l" for="ch" forName="Child2Accent3" refType="w" fact="0.1705"/>
                  <dgm:constr type="t" for="ch" forName="Child2Accent3" refType="h" fact="0.5511"/>
                  <dgm:constr type="w" for="ch" forName="Child2Accent3" refType="w" fact="0.0287"/>
                  <dgm:constr type="h" for="ch" forName="Child2Accent3" refType="h" fact="0.0608"/>
                  <dgm:constr type="l" for="ch" forName="Child2Accent4" refType="w" fact="0.1137"/>
                  <dgm:constr type="t" for="ch" forName="Child2Accent4" refType="h" fact="0.5511"/>
                  <dgm:constr type="w" for="ch" forName="Child2Accent4" refType="w" fact="0.0287"/>
                  <dgm:constr type="h" for="ch" forName="Child2Accent4" refType="h" fact="0.0608"/>
                  <dgm:constr type="l" for="ch" forName="Child1Accent6" refType="w" fact="0.0615"/>
                  <dgm:constr type="t" for="ch" forName="Child1Accent6" refType="h" fact="0.1569"/>
                  <dgm:constr type="w" for="ch" forName="Child1Accent6" refType="w" fact="0.0287"/>
                  <dgm:constr type="h" for="ch" forName="Child1Accent6" refType="h" fact="0.0608"/>
                  <dgm:constr type="l" for="ch" forName="Child2Accent5" refType="w" fact="0.057"/>
                  <dgm:constr type="t" for="ch" forName="Child2Accent5" refType="h" fact="0.5511"/>
                  <dgm:constr type="w" for="ch" forName="Child2Accent5" refType="w" fact="0.0287"/>
                  <dgm:constr type="h" for="ch" forName="Child2Accent5" refType="h" fact="0.0608"/>
                  <dgm:constr type="l" for="ch" forName="Child1Accent7" refType="w" fact="0.0002"/>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l" for="ch" forName="Child2Accent6" refType="w" fact="0.0002"/>
                  <dgm:constr type="t" for="ch" forName="Child2Accent6" refType="h" fact="0.5511"/>
                  <dgm:constr type="w" for="ch" forName="Child2Accent6" refType="w" fact="0.0287"/>
                  <dgm:constr type="h" for="ch" forName="Child2Accent6" refType="h" fact="0.0608"/>
                  <dgm:constr type="l" for="ch" forName="Child2Accent7" refType="w" fact="0"/>
                  <dgm:constr type="t" for="ch" forName="Child2Accent7" refType="h" fact="0"/>
                  <dgm:constr type="w" for="ch" forName="Child2Accent7" refType="w" fact="0"/>
                  <dgm:constr type="h" for="ch" forName="Child2Accent7" refType="h" fact="0"/>
                  <dgm:constr type="l" for="ch" forName="Child3Accent1" refType="w" fact="0.3436"/>
                  <dgm:constr type="t" for="ch" forName="Child3Accent1" refType="h" fact="0.8153"/>
                  <dgm:constr type="w" for="ch" forName="Child3Accent1" refType="w" fact="0.0574"/>
                  <dgm:constr type="h" for="ch" forName="Child3Accent1" refType="h" fact="0.1217"/>
                  <dgm:constr type="l" for="ch" forName="Child3Accent2" refType="w" fact="0.3068"/>
                  <dgm:constr type="t" for="ch" forName="Child3Accent2" refType="h" fact="0.9392"/>
                  <dgm:constr type="w" for="ch" forName="Child3Accent2" refType="w" fact="0.0287"/>
                  <dgm:constr type="h" for="ch" forName="Child3Accent2" refType="h" fact="0.0608"/>
                  <dgm:constr type="l" for="ch" forName="Child3Accent3" refType="w" fact="0.2455"/>
                  <dgm:constr type="t" for="ch" forName="Child3Accent3" refType="h" fact="0.9392"/>
                  <dgm:constr type="w" for="ch" forName="Child3Accent3" refType="w" fact="0.0287"/>
                  <dgm:constr type="h" for="ch" forName="Child3Accent3" refType="h" fact="0.0608"/>
                  <dgm:constr type="l" for="ch" forName="Child3Accent4" refType="w" fact="0.1842"/>
                  <dgm:constr type="t" for="ch" forName="Child3Accent4" refType="h" fact="0.9392"/>
                  <dgm:constr type="w" for="ch" forName="Child3Accent4" refType="w" fact="0.0287"/>
                  <dgm:constr type="h" for="ch" forName="Child3Accent4" refType="h" fact="0.0608"/>
                  <dgm:constr type="l" for="ch" forName="Child3Accent5" refType="w" fact="0.1229"/>
                  <dgm:constr type="t" for="ch" forName="Child3Accent5" refType="h" fact="0.9392"/>
                  <dgm:constr type="w" for="ch" forName="Child3Accent5" refType="w" fact="0.0287"/>
                  <dgm:constr type="h" for="ch" forName="Child3Accent5" refType="h" fact="0.0608"/>
                  <dgm:constr type="l" for="ch" forName="Child3Accent6" refType="w" fact="0.0615"/>
                  <dgm:constr type="t" for="ch" forName="Child3Accent6" refType="h" fact="0.9392"/>
                  <dgm:constr type="w" for="ch" forName="Child3Accent6" refType="w" fact="0.0287"/>
                  <dgm:constr type="h" for="ch" forName="Child3Accent6" refType="h" fact="0.0608"/>
                  <dgm:constr type="l" for="ch" forName="Child3Accent7" refType="w" fact="0.0002"/>
                  <dgm:constr type="t" for="ch" forName="Child3Accent7" refType="h" fact="0.9392"/>
                  <dgm:constr type="w" for="ch" forName="Child3Accent7" refType="w" fact="0.0287"/>
                  <dgm:constr type="h" for="ch" forName="Child3Accent7" refType="h" fact="0.0608"/>
                  <dgm:constr type="l" for="ch" forName="ParentAccent1" refType="w" fact="0.9713"/>
                  <dgm:constr type="t" for="ch" forName="ParentAccent1" refType="h" fact="0.5511"/>
                  <dgm:constr type="w" for="ch" forName="ParentAccent1" refType="w" fact="0.0287"/>
                  <dgm:constr type="h" for="ch" forName="ParentAccent1" refType="h" fact="0.0608"/>
                  <dgm:constr type="l" for="ch" forName="ParentAccent2" refType="w" fact="0.9187"/>
                  <dgm:constr type="t" for="ch" forName="ParentAccent2" refType="h" fact="0.5511"/>
                  <dgm:constr type="w" for="ch" forName="ParentAccent2" refType="w" fact="0.0287"/>
                  <dgm:constr type="h" for="ch" forName="ParentAccent2" refType="h" fact="0.0608"/>
                  <dgm:constr type="l" for="ch" forName="ParentAccent3" refType="w" fact="0.8661"/>
                  <dgm:constr type="t" for="ch" forName="ParentAccent3" refType="h" fact="0.5511"/>
                  <dgm:constr type="w" for="ch" forName="ParentAccent3" refType="w" fact="0.0287"/>
                  <dgm:constr type="h" for="ch" forName="ParentAccent3" refType="h" fact="0.0608"/>
                  <dgm:constr type="l" for="ch" forName="ParentAccent4" refType="w" fact="0.8136"/>
                  <dgm:constr type="t" for="ch" forName="ParentAccent4" refType="h" fact="0.5511"/>
                  <dgm:constr type="w" for="ch" forName="ParentAccent4" refType="w" fact="0.0287"/>
                  <dgm:constr type="h" for="ch" forName="ParentAccent4" refType="h" fact="0.0608"/>
                  <dgm:constr type="l" for="ch" forName="ParentAccent5" refType="w" fact="0.761"/>
                  <dgm:constr type="t" for="ch" forName="ParentAccent5" refType="h" fact="0.5511"/>
                  <dgm:constr type="w" for="ch" forName="ParentAccent5" refType="w" fact="0.0287"/>
                  <dgm:constr type="h" for="ch" forName="ParentAccent5" refType="h" fact="0.0608"/>
                  <dgm:constr type="l" for="ch" forName="ParentAccent6" refType="w" fact="0.6797"/>
                  <dgm:constr type="t" for="ch" forName="ParentAccent6" refType="h" fact="0.5207"/>
                  <dgm:constr type="w" for="ch" forName="ParentAccent6" refType="w" fact="0.0574"/>
                  <dgm:constr type="h" for="ch" forName="ParentAccent6" refType="h" fact="0.1217"/>
                  <dgm:constr type="l" for="ch" forName="ParentAccent7" refType="w" fact="0.9245"/>
                  <dgm:constr type="t" for="ch" forName="ParentAccent7" refType="h" fact="0.4255"/>
                  <dgm:constr type="w" for="ch" forName="ParentAccent7" refType="w" fact="0.0287"/>
                  <dgm:constr type="h" for="ch" forName="ParentAccent7" refType="h" fact="0.0608"/>
                  <dgm:constr type="l" for="ch" forName="ParentAccent8" refType="w" fact="0.9245"/>
                  <dgm:constr type="t" for="ch" forName="ParentAccent8" refType="h" fact="0.6776"/>
                  <dgm:constr type="w" for="ch" forName="ParentAccent8" refType="w" fact="0.0287"/>
                  <dgm:constr type="h" for="ch" forName="ParentAccent8" refType="h" fact="0.0608"/>
                  <dgm:constr type="l" for="ch" forName="ParentAccent9" refType="w" fact="0.9501"/>
                  <dgm:constr type="t" for="ch" forName="ParentAccent9" refType="h" fact="0.4801"/>
                  <dgm:constr type="w" for="ch" forName="ParentAccent9" refType="w" fact="0.0287"/>
                  <dgm:constr type="h" for="ch" forName="ParentAccent9" refType="h" fact="0.0608"/>
                  <dgm:constr type="l" for="ch" forName="ParentAccent10" refType="w" fact="0.9518"/>
                  <dgm:constr type="t" for="ch" forName="ParentAccent10" refType="h" fact="0.6233"/>
                  <dgm:constr type="w" for="ch" forName="ParentAccent10" refType="w" fact="0.0287"/>
                  <dgm:constr type="h" for="ch" forName="ParentAccent10" refType="h" fact="0.0608"/>
                  <dgm:constr type="l" for="ch" forName="Child3" refType="w" fact="0"/>
                  <dgm:constr type="t" for="ch" forName="Child3" refType="h" fact="0.7822"/>
                  <dgm:constr type="w" for="ch" forName="Child3" refType="w" fact="0.3364"/>
                  <dgm:constr type="h" for="ch" forName="Child3" refType="h" fact="0.1564"/>
                  <dgm:constr type="l" for="ch" forName="Child2" refType="w" fact="0"/>
                  <dgm:constr type="t" for="ch" forName="Child2" refType="h" fact="0.3955"/>
                  <dgm:constr type="w" for="ch" forName="Child2" refType="w" fact="0.2544"/>
                  <dgm:constr type="h" for="ch" forName="Child2" refType="h" fact="0.1564"/>
                  <dgm:constr type="l" for="ch" forName="Child1" refType="w" fact="0"/>
                  <dgm:constr type="t" for="ch" forName="Child1" refType="h" fact="0"/>
                  <dgm:constr type="w" for="ch" forName="Child1" refType="w" fact="0.3364"/>
                  <dgm:constr type="h" for="ch" forName="Child1" refType="h" fact="0.1564"/>
                  <dgm:constr type="l" for="ch" forName="Parent" refType="w" fact="0.3653"/>
                  <dgm:constr type="t" for="ch" forName="Parent" refType="h" fact="0.2737"/>
                  <dgm:constr type="w" for="ch" forName="Parent" refType="w" fact="0.2906"/>
                  <dgm:constr type="h" for="ch" forName="Parent" refType="h" fact="0.6157"/>
                </dgm:constrLst>
              </dgm:if>
              <dgm:if name="Name11" axis="ch" ptType="node" func="cnt" op="equ" val="4">
                <dgm:alg type="composite">
                  <dgm:param type="ar" val="1.8304"/>
                </dgm:alg>
                <dgm:constrLst>
                  <dgm:constr type="l" for="ch" forName="Parent" refType="w" fact="0.3771"/>
                  <dgm:constr type="t" for="ch" forName="Parent" refType="h" fact="0.2946"/>
                  <dgm:constr type="w" for="ch" forName="Parent" refType="w" fact="0.2862"/>
                  <dgm:constr type="h" for="ch" forName="Parent" refType="h" fact="0.5239"/>
                  <dgm:constr type="l" for="ch" forName="Child1Accent1" refType="w" fact="0.3904"/>
                  <dgm:constr type="t" for="ch" forName="Child1Accent1" refType="h" fact="0.2104"/>
                  <dgm:constr type="w" for="ch" forName="Child1Accent1" refType="w" fact="0.0566"/>
                  <dgm:constr type="h" for="ch" forName="Child1Accent1" refType="h" fact="0.1035"/>
                  <dgm:constr type="l" for="ch" forName="Child1Accent3" refType="w" fact="0.3001"/>
                  <dgm:constr type="t" for="ch" forName="Child1Accent3" refType="h" fact="0.128"/>
                  <dgm:constr type="w" for="ch" forName="Child1Accent3" refType="w" fact="0.0283"/>
                  <dgm:constr type="h" for="ch" forName="Child1Accent3" refType="h" fact="0.0518"/>
                  <dgm:constr type="l" for="ch" forName="Child1Accent4" refType="w" fact="0.2418"/>
                  <dgm:constr type="t" for="ch" forName="Child1Accent4" refType="h" fact="0.128"/>
                  <dgm:constr type="w" for="ch" forName="Child1Accent4" refType="w" fact="0.0283"/>
                  <dgm:constr type="h" for="ch" forName="Child1Accent4" refType="h" fact="0.0518"/>
                  <dgm:constr type="l" for="ch" forName="Child1Accent5" refType="w" fact="0.1835"/>
                  <dgm:constr type="t" for="ch" forName="Child1Accent5" refType="h" fact="0.128"/>
                  <dgm:constr type="w" for="ch" forName="Child1Accent5" refType="w" fact="0.0283"/>
                  <dgm:constr type="h" for="ch" forName="Child1Accent5" refType="h" fact="0.0518"/>
                  <dgm:constr type="l" for="ch" forName="Child1Accent6" refType="w" fact="0.1252"/>
                  <dgm:constr type="t" for="ch" forName="Child1Accent6" refType="h" fact="0.128"/>
                  <dgm:constr type="w" for="ch" forName="Child1Accent6" refType="w" fact="0.0283"/>
                  <dgm:constr type="h" for="ch" forName="Child1Accent6" refType="h" fact="0.0518"/>
                  <dgm:constr type="l" for="ch" forName="Child3Accent1" refType="w" fact="0.3158"/>
                  <dgm:constr type="t" for="ch" forName="Child3Accent1" refType="h" fact="0.6212"/>
                  <dgm:constr type="w" for="ch" forName="Child3Accent1" refType="w" fact="0.0566"/>
                  <dgm:constr type="h" for="ch" forName="Child3Accent1" refType="h" fact="0.1035"/>
                  <dgm:constr type="l" for="ch" forName="Child3Accent2" refType="w" fact="0.2689"/>
                  <dgm:constr type="t" for="ch" forName="Child3Accent2" refType="h" fact="0.6828"/>
                  <dgm:constr type="w" for="ch" forName="Child3Accent2" refType="w" fact="0.0283"/>
                  <dgm:constr type="h" for="ch" forName="Child3Accent2" refType="h" fact="0.0518"/>
                  <dgm:constr type="l" for="ch" forName="Child3Accent4" refType="w" fact="0.1614"/>
                  <dgm:constr type="t" for="ch" forName="Child3Accent4" refType="h" fact="0.6828"/>
                  <dgm:constr type="w" for="ch" forName="Child3Accent4" refType="w" fact="0.0283"/>
                  <dgm:constr type="h" for="ch" forName="Child3Accent4" refType="h" fact="0.0518"/>
                  <dgm:constr type="l" for="ch" forName="Child3Accent5" refType="w" fact="0.1077"/>
                  <dgm:constr type="t" for="ch" forName="Child3Accent5" refType="h" fact="0.6828"/>
                  <dgm:constr type="w" for="ch" forName="Child3Accent5" refType="w" fact="0.0283"/>
                  <dgm:constr type="h" for="ch" forName="Child3Accent5" refType="h" fact="0.0518"/>
                  <dgm:constr type="l" for="ch" forName="Child1Accent7" refType="w" fact="0.0668"/>
                  <dgm:constr type="t" for="ch" forName="Child1Accent7" refType="h" fact="0.128"/>
                  <dgm:constr type="w" for="ch" forName="Child1Accent7" refType="w" fact="0.0283"/>
                  <dgm:constr type="h" for="ch" forName="Child1Accent7" refType="h" fact="0.0518"/>
                  <dgm:constr type="l" for="ch" forName="Child3Accent6" refType="w" fact="0.0539"/>
                  <dgm:constr type="t" for="ch" forName="Child3Accent6" refType="h" fact="0.6828"/>
                  <dgm:constr type="w" for="ch" forName="Child3Accent6" refType="w" fact="0.0283"/>
                  <dgm:constr type="h" for="ch" forName="Child3Accent6" refType="h" fact="0.0518"/>
                  <dgm:constr type="l" for="ch" forName="Child1Accent8" refType="w" fact="0.0085"/>
                  <dgm:constr type="t" for="ch" forName="Child1Accent8" refType="h" fact="0.128"/>
                  <dgm:constr type="w" for="ch" forName="Child1Accent8" refType="w" fact="0.0283"/>
                  <dgm:constr type="h" for="ch" forName="Child1Accent8" refType="h" fact="0.0518"/>
                  <dgm:constr type="l" for="ch" forName="Child1Accent9" refType="w" fact="0"/>
                  <dgm:constr type="t" for="ch" forName="Child1Accent9" refType="h" fact="0"/>
                  <dgm:constr type="w" for="ch" forName="Child1Accent9" refType="w" fact="0"/>
                  <dgm:constr type="h" for="ch" forName="Child1Accent9" refType="h" fact="0"/>
                  <dgm:constr type="l" for="ch" forName="Child3Accent7" refType="w" fact="0.0002"/>
                  <dgm:constr type="t" for="ch" forName="Child3Accent7" refType="h" fact="0.6828"/>
                  <dgm:constr type="w" for="ch" forName="Child3Accent7" refType="w" fact="0.0283"/>
                  <dgm:constr type="h" for="ch" forName="Child3Accent7" refType="h" fact="0.0518"/>
                  <dgm:constr type="l" for="ch" forName="Child4Accent1" refType="w" fact="0.3904"/>
                  <dgm:constr type="t" for="ch" forName="Child4Accent1" refType="h" fact="0.8"/>
                  <dgm:constr type="w" for="ch" forName="Child4Accent1" refType="w" fact="0.0566"/>
                  <dgm:constr type="h" for="ch" forName="Child4Accent1" refType="h" fact="0.1035"/>
                  <dgm:constr type="l" for="ch" forName="Child4Accent3" refType="w" fact="0.2998"/>
                  <dgm:constr type="t" for="ch" forName="Child4Accent3" refType="h" fact="0.9482"/>
                  <dgm:constr type="w" for="ch" forName="Child4Accent3" refType="w" fact="0.0283"/>
                  <dgm:constr type="h" for="ch" forName="Child4Accent3" refType="h" fact="0.0518"/>
                  <dgm:constr type="l" for="ch" forName="Child4Accent4" refType="w" fact="0.2415"/>
                  <dgm:constr type="t" for="ch" forName="Child4Accent4" refType="h" fact="0.9482"/>
                  <dgm:constr type="w" for="ch" forName="Child4Accent4" refType="w" fact="0.0283"/>
                  <dgm:constr type="h" for="ch" forName="Child4Accent4" refType="h" fact="0.0518"/>
                  <dgm:constr type="l" for="ch" forName="Child4Accent5" refType="w" fact="0.1833"/>
                  <dgm:constr type="t" for="ch" forName="Child4Accent5" refType="h" fact="0.9482"/>
                  <dgm:constr type="w" for="ch" forName="Child4Accent5" refType="w" fact="0.0283"/>
                  <dgm:constr type="h" for="ch" forName="Child4Accent5" refType="h" fact="0.0518"/>
                  <dgm:constr type="l" for="ch" forName="Child4Accent6" refType="w" fact="0.1251"/>
                  <dgm:constr type="t" for="ch" forName="Child4Accent6" refType="h" fact="0.9482"/>
                  <dgm:constr type="w" for="ch" forName="Child4Accent6" refType="w" fact="0.0283"/>
                  <dgm:constr type="h" for="ch" forName="Child4Accent6" refType="h" fact="0.0518"/>
                  <dgm:constr type="l" for="ch" forName="Child4Accent7" refType="w" fact="0.0668"/>
                  <dgm:constr type="t" for="ch" forName="Child4Accent7" refType="h" fact="0.9482"/>
                  <dgm:constr type="w" for="ch" forName="Child4Accent7" refType="w" fact="0.0283"/>
                  <dgm:constr type="h" for="ch" forName="Child4Accent7" refType="h" fact="0.0518"/>
                  <dgm:constr type="l" for="ch" forName="Child4Accent8" refType="w" fact="0.0086"/>
                  <dgm:constr type="t" for="ch" forName="Child4Accent8" refType="h" fact="0.9482"/>
                  <dgm:constr type="w" for="ch" forName="Child4Accent8" refType="w" fact="0.0283"/>
                  <dgm:constr type="h" for="ch" forName="Child4Accent8" refType="h" fact="0.0518"/>
                  <dgm:constr type="l" for="ch" forName="Child2Accent1" refType="w" fact="0.3158"/>
                  <dgm:constr type="t" for="ch" forName="Child2Accent1" refType="h" fact="0.3725"/>
                  <dgm:constr type="w" for="ch" forName="Child2Accent1" refType="w" fact="0.0566"/>
                  <dgm:constr type="h" for="ch" forName="Child2Accent1" refType="h" fact="0.1035"/>
                  <dgm:constr type="l" for="ch" forName="Child4Accent2" refType="w" fact="0.358"/>
                  <dgm:constr type="t" for="ch" forName="Child4Accent2" refType="h" fact="0.8993"/>
                  <dgm:constr type="w" for="ch" forName="Child4Accent2" refType="w" fact="0.0283"/>
                  <dgm:constr type="h" for="ch" forName="Child4Accent2" refType="h" fact="0.0518"/>
                  <dgm:constr type="l" for="ch" forName="Child1Accent2" refType="w" fact="0.3585"/>
                  <dgm:constr type="t" for="ch" forName="Child1Accent2" refType="h" fact="0.162"/>
                  <dgm:constr type="w" for="ch" forName="Child1Accent2" refType="w" fact="0.0283"/>
                  <dgm:constr type="h" for="ch" forName="Child1Accent2" refType="h" fact="0.0518"/>
                  <dgm:constr type="l" for="ch" forName="Child3Accent3" refType="w" fact="0.2151"/>
                  <dgm:constr type="t" for="ch" forName="Child3Accent3" refType="h" fact="0.6828"/>
                  <dgm:constr type="w" for="ch" forName="Child3Accent3" refType="w" fact="0.0283"/>
                  <dgm:constr type="h" for="ch" forName="Child3Accent3" refType="h" fact="0.0518"/>
                  <dgm:constr type="l" for="ch" forName="Child2Accent2" refType="w" fact="0.2689"/>
                  <dgm:constr type="t" for="ch" forName="Child2Accent2" refType="h" fact="0.3937"/>
                  <dgm:constr type="w" for="ch" forName="Child2Accent2" refType="w" fact="0.0283"/>
                  <dgm:constr type="h" for="ch" forName="Child2Accent2" refType="h" fact="0.0518"/>
                  <dgm:constr type="l" for="ch" forName="Child2Accent4" refType="w" fact="0.1614"/>
                  <dgm:constr type="t" for="ch" forName="Child2Accent4" refType="h" fact="0.3937"/>
                  <dgm:constr type="w" for="ch" forName="Child2Accent4" refType="w" fact="0.0283"/>
                  <dgm:constr type="h" for="ch" forName="Child2Accent4" refType="h" fact="0.0518"/>
                  <dgm:constr type="l" for="ch" forName="Child2Accent5" refType="w" fact="0.1077"/>
                  <dgm:constr type="t" for="ch" forName="Child2Accent5" refType="h" fact="0.3937"/>
                  <dgm:constr type="w" for="ch" forName="Child2Accent5" refType="w" fact="0.0283"/>
                  <dgm:constr type="h" for="ch" forName="Child2Accent5" refType="h" fact="0.0518"/>
                  <dgm:constr type="l" for="ch" forName="Child2Accent6" refType="w" fact="0.0539"/>
                  <dgm:constr type="t" for="ch" forName="Child2Accent6" refType="h" fact="0.3937"/>
                  <dgm:constr type="w" for="ch" forName="Child2Accent6" refType="w" fact="0.0283"/>
                  <dgm:constr type="h" for="ch" forName="Child2Accent6" refType="h" fact="0.0518"/>
                  <dgm:constr type="l" for="ch" forName="Child2Accent7" refType="w" fact="0.0002"/>
                  <dgm:constr type="t" for="ch" forName="Child2Accent7" refType="h" fact="0.3937"/>
                  <dgm:constr type="w" for="ch" forName="Child2Accent7" refType="w" fact="0.0283"/>
                  <dgm:constr type="h" for="ch" forName="Child2Accent7" refType="h" fact="0.0518"/>
                  <dgm:constr type="l" for="ch" forName="Child2Accent3" refType="w" fact="0.2151"/>
                  <dgm:constr type="t" for="ch" forName="Child2Accent3" refType="h" fact="0.3937"/>
                  <dgm:constr type="w" for="ch" forName="Child2Accent3" refType="w" fact="0.0283"/>
                  <dgm:constr type="h" for="ch" forName="Child2Accent3" refType="h" fact="0.0518"/>
                  <dgm:constr type="l" for="ch" forName="ParentAccent1" refType="w" fact="0.9717"/>
                  <dgm:constr type="t" for="ch" forName="ParentAccent1" refType="h" fact="0.5316"/>
                  <dgm:constr type="w" for="ch" forName="ParentAccent1" refType="w" fact="0.0283"/>
                  <dgm:constr type="h" for="ch" forName="ParentAccent1" refType="h" fact="0.0518"/>
                  <dgm:constr type="l" for="ch" forName="ParentAccent2" refType="w" fact="0.9199"/>
                  <dgm:constr type="t" for="ch" forName="ParentAccent2" refType="h" fact="0.5316"/>
                  <dgm:constr type="w" for="ch" forName="ParentAccent2" refType="w" fact="0.0283"/>
                  <dgm:constr type="h" for="ch" forName="ParentAccent2" refType="h" fact="0.0518"/>
                  <dgm:constr type="l" for="ch" forName="ParentAccent3" refType="w" fact="0.8682"/>
                  <dgm:constr type="t" for="ch" forName="ParentAccent3" refType="h" fact="0.5316"/>
                  <dgm:constr type="w" for="ch" forName="ParentAccent3" refType="w" fact="0.0283"/>
                  <dgm:constr type="h" for="ch" forName="ParentAccent3" refType="h" fact="0.0518"/>
                  <dgm:constr type="l" for="ch" forName="ParentAccent4" refType="w" fact="0.8164"/>
                  <dgm:constr type="t" for="ch" forName="ParentAccent4" refType="h" fact="0.5316"/>
                  <dgm:constr type="w" for="ch" forName="ParentAccent4" refType="w" fact="0.0283"/>
                  <dgm:constr type="h" for="ch" forName="ParentAccent4" refType="h" fact="0.0518"/>
                  <dgm:constr type="l" for="ch" forName="ParentAccent5" refType="w" fact="0.7646"/>
                  <dgm:constr type="t" for="ch" forName="ParentAccent5" refType="h" fact="0.5316"/>
                  <dgm:constr type="w" for="ch" forName="ParentAccent5" refType="w" fact="0.0283"/>
                  <dgm:constr type="h" for="ch" forName="ParentAccent5" refType="h" fact="0.0518"/>
                  <dgm:constr type="l" for="ch" forName="ParentAccent6" refType="w" fact="0.6846"/>
                  <dgm:constr type="t" for="ch" forName="ParentAccent6" refType="h" fact="0.5057"/>
                  <dgm:constr type="w" for="ch" forName="ParentAccent6" refType="w" fact="0.0566"/>
                  <dgm:constr type="h" for="ch" forName="ParentAccent6" refType="h" fact="0.1035"/>
                  <dgm:constr type="l" for="ch" forName="ParentAccent7" refType="w" fact="0.9256"/>
                  <dgm:constr type="t" for="ch" forName="ParentAccent7" refType="h" fact="0.4247"/>
                  <dgm:constr type="w" for="ch" forName="ParentAccent7" refType="w" fact="0.0283"/>
                  <dgm:constr type="h" for="ch" forName="ParentAccent7" refType="h" fact="0.0518"/>
                  <dgm:constr type="l" for="ch" forName="ParentAccent8" refType="w" fact="0.9256"/>
                  <dgm:constr type="t" for="ch" forName="ParentAccent8" refType="h" fact="0.6392"/>
                  <dgm:constr type="w" for="ch" forName="ParentAccent8" refType="w" fact="0.0283"/>
                  <dgm:constr type="h" for="ch" forName="ParentAccent8" refType="h" fact="0.0518"/>
                  <dgm:constr type="l" for="ch" forName="ParentAccent9" refType="w" fact="0.9509"/>
                  <dgm:constr type="t" for="ch" forName="ParentAccent9" refType="h" fact="0.4712"/>
                  <dgm:constr type="w" for="ch" forName="ParentAccent9" refType="w" fact="0.0283"/>
                  <dgm:constr type="h" for="ch" forName="ParentAccent9" refType="h" fact="0.0518"/>
                  <dgm:constr type="l" for="ch" forName="ParentAccent10" refType="w" fact="0.9525"/>
                  <dgm:constr type="t" for="ch" forName="ParentAccent10" refType="h" fact="0.593"/>
                  <dgm:constr type="w" for="ch" forName="ParentAccent10" refType="w" fact="0.0283"/>
                  <dgm:constr type="h" for="ch" forName="ParentAccent10" refType="h" fact="0.0518"/>
                  <dgm:constr type="l" for="ch" forName="Child4" refType="w" fact="0.0081"/>
                  <dgm:constr type="t" for="ch" forName="Child4" refType="h" fact="0.8184"/>
                  <dgm:constr type="w" for="ch" forName="Child4" refType="w" fact="0.3192"/>
                  <dgm:constr type="h" for="ch" forName="Child4" refType="h" fact="0.1294"/>
                  <dgm:constr type="l" for="ch" forName="Child3" refType="w" fact="0"/>
                  <dgm:constr type="t" for="ch" forName="Child3" refType="h" fact="0.5547"/>
                  <dgm:constr type="w" for="ch" forName="Child3" refType="w" fact="0.297"/>
                  <dgm:constr type="h" for="ch" forName="Child3" refType="h" fact="0.1294"/>
                  <dgm:constr type="l" for="ch" forName="Child2" refType="w" fact="0"/>
                  <dgm:constr type="t" for="ch" forName="Child2" refType="h" fact="0.2662"/>
                  <dgm:constr type="w" for="ch" forName="Child2" refType="w" fact="0.297"/>
                  <dgm:constr type="h" for="ch" forName="Child2" refType="h" fact="0.1294"/>
                  <dgm:constr type="l" for="ch" forName="Child1" refType="w" fact="0.0081"/>
                  <dgm:constr type="t" for="ch" forName="Child1" refType="h" fact="0"/>
                  <dgm:constr type="w" for="ch" forName="Child1" refType="w" fact="0.3192"/>
                  <dgm:constr type="h" for="ch" forName="Child1" refType="h" fact="0.1294"/>
                </dgm:constrLst>
              </dgm:if>
              <dgm:else name="Name12">
                <dgm:alg type="composite">
                  <dgm:param type="ar" val="1.3278"/>
                </dgm:alg>
                <dgm:constrLst>
                  <dgm:constr type="l" for="ch" forName="Child2Accent1" refType="w" fact="0.3436"/>
                  <dgm:constr type="t" for="ch" forName="Child2Accent1" refType="h" fact="0.3184"/>
                  <dgm:constr type="w" for="ch" forName="Child2Accent1" refType="w" fact="0.0574"/>
                  <dgm:constr type="h" for="ch" forName="Child2Accent1" refType="h" fact="0.0763"/>
                  <dgm:constr type="l" for="ch" forName="Child2Accent2" refType="w" fact="0.3068"/>
                  <dgm:constr type="t" for="ch" forName="Child2Accent2" refType="h" fact="0.2781"/>
                  <dgm:constr type="w" for="ch" forName="Child2Accent2" refType="w" fact="0.0287"/>
                  <dgm:constr type="h" for="ch" forName="Child2Accent2" refType="h" fact="0.0381"/>
                  <dgm:constr type="l" for="ch" forName="Child2Accent3" refType="w" fact="0.2455"/>
                  <dgm:constr type="t" for="ch" forName="Child2Accent3" refType="h" fact="0.2781"/>
                  <dgm:constr type="w" for="ch" forName="Child2Accent3" refType="w" fact="0.0287"/>
                  <dgm:constr type="h" for="ch" forName="Child2Accent3" refType="h" fact="0.0381"/>
                  <dgm:constr type="l" for="ch" forName="Child2Accent4" refType="w" fact="0.1842"/>
                  <dgm:constr type="t" for="ch" forName="Child2Accent4" refType="h" fact="0.2781"/>
                  <dgm:constr type="w" for="ch" forName="Child2Accent4" refType="w" fact="0.0287"/>
                  <dgm:constr type="h" for="ch" forName="Child2Accent4" refType="h" fact="0.0381"/>
                  <dgm:constr type="l" for="ch" forName="Child2Accent5" refType="w" fact="0.1229"/>
                  <dgm:constr type="t" for="ch" forName="Child2Accent5" refType="h" fact="0.2781"/>
                  <dgm:constr type="w" for="ch" forName="Child2Accent5" refType="w" fact="0.0287"/>
                  <dgm:constr type="h" for="ch" forName="Child2Accent5" refType="h" fact="0.0381"/>
                  <dgm:constr type="l" for="ch" forName="Child3Accent1" refType="w" fact="0.284"/>
                  <dgm:constr type="t" for="ch" forName="Child3Accent1" refType="h" fact="0.5061"/>
                  <dgm:constr type="w" for="ch" forName="Child3Accent1" refType="w" fact="0.0574"/>
                  <dgm:constr type="h" for="ch" forName="Child3Accent1" refType="h" fact="0.0763"/>
                  <dgm:constr type="l" for="ch" forName="Child3Accent2" refType="w" fact="0.2272"/>
                  <dgm:constr type="t" for="ch" forName="Child3Accent2" refType="h" fact="0.5252"/>
                  <dgm:constr type="w" for="ch" forName="Child3Accent2" refType="w" fact="0.0287"/>
                  <dgm:constr type="h" for="ch" forName="Child3Accent2" refType="h" fact="0.0381"/>
                  <dgm:constr type="l" for="ch" forName="Child3Accent3" refType="w" fact="0.1705"/>
                  <dgm:constr type="t" for="ch" forName="Child3Accent3" refType="h" fact="0.5252"/>
                  <dgm:constr type="w" for="ch" forName="Child3Accent3" refType="w" fact="0.0287"/>
                  <dgm:constr type="h" for="ch" forName="Child3Accent3" refType="h" fact="0.0381"/>
                  <dgm:constr type="l" for="ch" forName="Child3Accent4" refType="w" fact="0.1137"/>
                  <dgm:constr type="t" for="ch" forName="Child3Accent4" refType="h" fact="0.5252"/>
                  <dgm:constr type="w" for="ch" forName="Child3Accent4" refType="w" fact="0.0287"/>
                  <dgm:constr type="h" for="ch" forName="Child3Accent4" refType="h" fact="0.0381"/>
                  <dgm:constr type="l" for="ch" forName="Child2Accent6" refType="w" fact="0.0615"/>
                  <dgm:constr type="t" for="ch" forName="Child2Accent6" refType="h" fact="0.2781"/>
                  <dgm:constr type="w" for="ch" forName="Child2Accent6" refType="w" fact="0.0287"/>
                  <dgm:constr type="h" for="ch" forName="Child2Accent6" refType="h" fact="0.0381"/>
                  <dgm:constr type="l" for="ch" forName="Child3Accent5" refType="w" fact="0.057"/>
                  <dgm:constr type="t" for="ch" forName="Child3Accent5" refType="h" fact="0.5252"/>
                  <dgm:constr type="w" for="ch" forName="Child3Accent5" refType="w" fact="0.0287"/>
                  <dgm:constr type="h" for="ch" forName="Child3Accent5" refType="h" fact="0.0381"/>
                  <dgm:constr type="l" for="ch" forName="Child2Accent7" refType="w" fact="0.0002"/>
                  <dgm:constr type="t" for="ch" forName="Child2Accent7" refType="h" fact="0.2781"/>
                  <dgm:constr type="w" for="ch" forName="Child2Accent7" refType="w" fact="0.0287"/>
                  <dgm:constr type="h" for="ch" forName="Child2Accent7" refType="h" fact="0.0381"/>
                  <dgm:constr type="l" for="ch" forName="Child3Accent6" refType="w" fact="0.0002"/>
                  <dgm:constr type="t" for="ch" forName="Child3Accent6" refType="h" fact="0.5252"/>
                  <dgm:constr type="w" for="ch" forName="Child3Accent6" refType="w" fact="0.0287"/>
                  <dgm:constr type="h" for="ch" forName="Child3Accent6" refType="h" fact="0.0381"/>
                  <dgm:constr type="l" for="ch" forName="Child3Accent7" refType="w" fact="0"/>
                  <dgm:constr type="t" for="ch" forName="Child3Accent7" refType="h" fact="0"/>
                  <dgm:constr type="w" for="ch" forName="Child3Accent7" refType="w" fact="0"/>
                  <dgm:constr type="h" for="ch" forName="Child3Accent7" refType="h" fact="0"/>
                  <dgm:constr type="l" for="ch" forName="Child4Accent1" refType="w" fact="0.3436"/>
                  <dgm:constr type="t" for="ch" forName="Child4Accent1" refType="h" fact="0.6908"/>
                  <dgm:constr type="w" for="ch" forName="Child4Accent1" refType="w" fact="0.0574"/>
                  <dgm:constr type="h" for="ch" forName="Child4Accent1" refType="h" fact="0.0763"/>
                  <dgm:constr type="l" for="ch" forName="Child4Accent2" refType="w" fact="0.3068"/>
                  <dgm:constr type="t" for="ch" forName="Child4Accent2" refType="h" fact="0.7684"/>
                  <dgm:constr type="w" for="ch" forName="Child4Accent2" refType="w" fact="0.0287"/>
                  <dgm:constr type="h" for="ch" forName="Child4Accent2" refType="h" fact="0.0381"/>
                  <dgm:constr type="l" for="ch" forName="Child4Accent3" refType="w" fact="0.2455"/>
                  <dgm:constr type="t" for="ch" forName="Child4Accent3" refType="h" fact="0.7684"/>
                  <dgm:constr type="w" for="ch" forName="Child4Accent3" refType="w" fact="0.0287"/>
                  <dgm:constr type="h" for="ch" forName="Child4Accent3" refType="h" fact="0.0381"/>
                  <dgm:constr type="l" for="ch" forName="Child4Accent4" refType="w" fact="0.1842"/>
                  <dgm:constr type="t" for="ch" forName="Child4Accent4" refType="h" fact="0.7684"/>
                  <dgm:constr type="w" for="ch" forName="Child4Accent4" refType="w" fact="0.0287"/>
                  <dgm:constr type="h" for="ch" forName="Child4Accent4" refType="h" fact="0.0381"/>
                  <dgm:constr type="l" for="ch" forName="Child4Accent5" refType="w" fact="0.1229"/>
                  <dgm:constr type="t" for="ch" forName="Child4Accent5" refType="h" fact="0.7684"/>
                  <dgm:constr type="w" for="ch" forName="Child4Accent5" refType="w" fact="0.0287"/>
                  <dgm:constr type="h" for="ch" forName="Child4Accent5" refType="h" fact="0.0381"/>
                  <dgm:constr type="l" for="ch" forName="Child4Accent6" refType="w" fact="0.0615"/>
                  <dgm:constr type="t" for="ch" forName="Child4Accent6" refType="h" fact="0.7684"/>
                  <dgm:constr type="w" for="ch" forName="Child4Accent6" refType="w" fact="0.0287"/>
                  <dgm:constr type="h" for="ch" forName="Child4Accent6" refType="h" fact="0.0381"/>
                  <dgm:constr type="l" for="ch" forName="Child4Accent7" refType="w" fact="0.0002"/>
                  <dgm:constr type="t" for="ch" forName="Child4Accent7" refType="h" fact="0.7684"/>
                  <dgm:constr type="w" for="ch" forName="Child4Accent7" refType="w" fact="0.0287"/>
                  <dgm:constr type="h" for="ch" forName="Child4Accent7" refType="h" fact="0.0381"/>
                  <dgm:constr type="l" for="ch" forName="Child4Accent8" refType="w" fact="0"/>
                  <dgm:constr type="t" for="ch" forName="Child4Accent8" refType="h" fact="0"/>
                  <dgm:constr type="w" for="ch" forName="Child4Accent8" refType="w" fact="0"/>
                  <dgm:constr type="h" for="ch" forName="Child4Accent8" refType="h" fact="0"/>
                  <dgm:constr type="l" for="ch" forName="ParentAccent1" refType="w" fact="0.9713"/>
                  <dgm:constr type="t" for="ch" forName="ParentAccent1" refType="h" fact="0.5252"/>
                  <dgm:constr type="w" for="ch" forName="ParentAccent1" refType="w" fact="0.0287"/>
                  <dgm:constr type="h" for="ch" forName="ParentAccent1" refType="h" fact="0.0381"/>
                  <dgm:constr type="l" for="ch" forName="ParentAccent2" refType="w" fact="0.9187"/>
                  <dgm:constr type="t" for="ch" forName="ParentAccent2" refType="h" fact="0.5252"/>
                  <dgm:constr type="w" for="ch" forName="ParentAccent2" refType="w" fact="0.0287"/>
                  <dgm:constr type="h" for="ch" forName="ParentAccent2" refType="h" fact="0.0381"/>
                  <dgm:constr type="l" for="ch" forName="ParentAccent3" refType="w" fact="0.8661"/>
                  <dgm:constr type="t" for="ch" forName="ParentAccent3" refType="h" fact="0.5252"/>
                  <dgm:constr type="w" for="ch" forName="ParentAccent3" refType="w" fact="0.0287"/>
                  <dgm:constr type="h" for="ch" forName="ParentAccent3" refType="h" fact="0.0381"/>
                  <dgm:constr type="l" for="ch" forName="ParentAccent4" refType="w" fact="0.8136"/>
                  <dgm:constr type="t" for="ch" forName="ParentAccent4" refType="h" fact="0.5252"/>
                  <dgm:constr type="w" for="ch" forName="ParentAccent4" refType="w" fact="0.0287"/>
                  <dgm:constr type="h" for="ch" forName="ParentAccent4" refType="h" fact="0.0381"/>
                  <dgm:constr type="l" for="ch" forName="ParentAccent5" refType="w" fact="0.761"/>
                  <dgm:constr type="t" for="ch" forName="ParentAccent5" refType="h" fact="0.5252"/>
                  <dgm:constr type="w" for="ch" forName="ParentAccent5" refType="w" fact="0.0287"/>
                  <dgm:constr type="h" for="ch" forName="ParentAccent5" refType="h" fact="0.0381"/>
                  <dgm:constr type="l" for="ch" forName="ParentAccent6" refType="w" fact="0.6797"/>
                  <dgm:constr type="t" for="ch" forName="ParentAccent6" refType="h" fact="0.5061"/>
                  <dgm:constr type="w" for="ch" forName="ParentAccent6" refType="w" fact="0.0574"/>
                  <dgm:constr type="h" for="ch" forName="ParentAccent6" refType="h" fact="0.0763"/>
                  <dgm:constr type="l" for="ch" forName="ParentAccent7" refType="w" fact="0.9245"/>
                  <dgm:constr type="t" for="ch" forName="ParentAccent7" refType="h" fact="0.4464"/>
                  <dgm:constr type="w" for="ch" forName="ParentAccent7" refType="w" fact="0.0287"/>
                  <dgm:constr type="h" for="ch" forName="ParentAccent7" refType="h" fact="0.0381"/>
                  <dgm:constr type="l" for="ch" forName="ParentAccent8" refType="w" fact="0.9245"/>
                  <dgm:constr type="t" for="ch" forName="ParentAccent8" refType="h" fact="0.6045"/>
                  <dgm:constr type="w" for="ch" forName="ParentAccent8" refType="w" fact="0.0287"/>
                  <dgm:constr type="h" for="ch" forName="ParentAccent8" refType="h" fact="0.0381"/>
                  <dgm:constr type="l" for="ch" forName="ParentAccent9" refType="w" fact="0.9501"/>
                  <dgm:constr type="t" for="ch" forName="ParentAccent9" refType="h" fact="0.4807"/>
                  <dgm:constr type="w" for="ch" forName="ParentAccent9" refType="w" fact="0.0287"/>
                  <dgm:constr type="h" for="ch" forName="ParentAccent9" refType="h" fact="0.0381"/>
                  <dgm:constr type="l" for="ch" forName="ParentAccent10" refType="w" fact="0.9518"/>
                  <dgm:constr type="t" for="ch" forName="ParentAccent10" refType="h" fact="0.5705"/>
                  <dgm:constr type="w" for="ch" forName="ParentAccent10" refType="w" fact="0.0287"/>
                  <dgm:constr type="h" for="ch" forName="ParentAccent10" refType="h" fact="0.0381"/>
                  <dgm:constr type="l" for="ch" forName="Child1Accent1" refType="w" fact="0.4819"/>
                  <dgm:constr type="t" for="ch" forName="Child1Accent1" refType="h" fact="0.2457"/>
                  <dgm:constr type="w" for="ch" forName="Child1Accent1" refType="w" fact="0.0574"/>
                  <dgm:constr type="h" for="ch" forName="Child1Accent1" refType="h" fact="0.0763"/>
                  <dgm:constr type="l" for="ch" forName="Child1Accent4" refType="w" fact="0.3653"/>
                  <dgm:constr type="t" for="ch" forName="Child1Accent4" refType="h" fact="0.097"/>
                  <dgm:constr type="w" for="ch" forName="Child1Accent4" refType="w" fact="0.0287"/>
                  <dgm:constr type="h" for="ch" forName="Child1Accent4" refType="h" fact="0.0381"/>
                  <dgm:constr type="l" for="ch" forName="Child1Accent5" refType="w" fact="0.304"/>
                  <dgm:constr type="t" for="ch" forName="Child1Accent5" refType="h" fact="0.097"/>
                  <dgm:constr type="w" for="ch" forName="Child1Accent5" refType="w" fact="0.0287"/>
                  <dgm:constr type="h" for="ch" forName="Child1Accent5" refType="h" fact="0.0381"/>
                  <dgm:constr type="l" for="ch" forName="Child1Accent6" refType="w" fact="0.2426"/>
                  <dgm:constr type="t" for="ch" forName="Child1Accent6" refType="h" fact="0.097"/>
                  <dgm:constr type="w" for="ch" forName="Child1Accent6" refType="w" fact="0.0287"/>
                  <dgm:constr type="h" for="ch" forName="Child1Accent6" refType="h" fact="0.0381"/>
                  <dgm:constr type="l" for="ch" forName="Child1Accent7" refType="w" fact="0.1813"/>
                  <dgm:constr type="t" for="ch" forName="Child1Accent7" refType="h" fact="0.097"/>
                  <dgm:constr type="w" for="ch" forName="Child1Accent7" refType="w" fact="0.0287"/>
                  <dgm:constr type="h" for="ch" forName="Child1Accent7" refType="h" fact="0.0381"/>
                  <dgm:constr type="l" for="ch" forName="Child1Accent8" refType="w" fact="0.12"/>
                  <dgm:constr type="t" for="ch" forName="Child1Accent8" refType="h" fact="0.097"/>
                  <dgm:constr type="w" for="ch" forName="Child1Accent8" refType="w" fact="0.0287"/>
                  <dgm:constr type="h" for="ch" forName="Child1Accent8" refType="h" fact="0.0381"/>
                  <dgm:constr type="l" for="ch" forName="Child1Accent9" refType="w" fact="0.0587"/>
                  <dgm:constr type="t" for="ch" forName="Child1Accent9" refType="h" fact="0.097"/>
                  <dgm:constr type="w" for="ch" forName="Child1Accent9" refType="w" fact="0.0287"/>
                  <dgm:constr type="h" for="ch" forName="Child1Accent9" refType="h" fact="0.0381"/>
                  <dgm:constr type="l" for="ch" forName="Child5Accent1" refType="w" fact="0.4819"/>
                  <dgm:constr type="t" for="ch" forName="Child5Accent1" refType="h" fact="0.7601"/>
                  <dgm:constr type="w" for="ch" forName="Child5Accent1" refType="w" fact="0.0574"/>
                  <dgm:constr type="h" for="ch" forName="Child5Accent1" refType="h" fact="0.0763"/>
                  <dgm:constr type="l" for="ch" forName="Child5Accent4" refType="w" fact="0.3653"/>
                  <dgm:constr type="t" for="ch" forName="Child5Accent4" refType="h" fact="0.9619"/>
                  <dgm:constr type="w" for="ch" forName="Child5Accent4" refType="w" fact="0.0287"/>
                  <dgm:constr type="h" for="ch" forName="Child5Accent4" refType="h" fact="0.0381"/>
                  <dgm:constr type="l" for="ch" forName="Child5Accent5" refType="w" fact="0.304"/>
                  <dgm:constr type="t" for="ch" forName="Child5Accent5" refType="h" fact="0.9619"/>
                  <dgm:constr type="w" for="ch" forName="Child5Accent5" refType="w" fact="0.0287"/>
                  <dgm:constr type="h" for="ch" forName="Child5Accent5" refType="h" fact="0.0381"/>
                  <dgm:constr type="l" for="ch" forName="Child5Accent6" refType="w" fact="0.2426"/>
                  <dgm:constr type="t" for="ch" forName="Child5Accent6" refType="h" fact="0.9619"/>
                  <dgm:constr type="w" for="ch" forName="Child5Accent6" refType="w" fact="0.0287"/>
                  <dgm:constr type="h" for="ch" forName="Child5Accent6" refType="h" fact="0.0381"/>
                  <dgm:constr type="l" for="ch" forName="Child5Accent7" refType="w" fact="0.1813"/>
                  <dgm:constr type="t" for="ch" forName="Child5Accent7" refType="h" fact="0.9619"/>
                  <dgm:constr type="w" for="ch" forName="Child5Accent7" refType="w" fact="0.0287"/>
                  <dgm:constr type="h" for="ch" forName="Child5Accent7" refType="h" fact="0.0381"/>
                  <dgm:constr type="l" for="ch" forName="Child5Accent8" refType="w" fact="0.12"/>
                  <dgm:constr type="t" for="ch" forName="Child5Accent8" refType="h" fact="0.9619"/>
                  <dgm:constr type="w" for="ch" forName="Child5Accent8" refType="w" fact="0.0287"/>
                  <dgm:constr type="h" for="ch" forName="Child5Accent8" refType="h" fact="0.0381"/>
                  <dgm:constr type="l" for="ch" forName="Child5Accent9" refType="w" fact="0.0587"/>
                  <dgm:constr type="t" for="ch" forName="Child5Accent9" refType="h" fact="0.9619"/>
                  <dgm:constr type="w" for="ch" forName="Child5Accent9" refType="w" fact="0.0287"/>
                  <dgm:constr type="h" for="ch" forName="Child5Accent9" refType="h" fact="0.0381"/>
                  <dgm:constr type="l" for="ch" forName="Child5Accent2" refType="w" fact="0.453"/>
                  <dgm:constr type="t" for="ch" forName="Child5Accent2" refType="h" fact="0.8375"/>
                  <dgm:constr type="w" for="ch" forName="Child5Accent2" refType="w" fact="0.0287"/>
                  <dgm:constr type="h" for="ch" forName="Child5Accent2" refType="h" fact="0.0381"/>
                  <dgm:constr type="l" for="ch" forName="Child5Accent3" refType="w" fact="0.4118"/>
                  <dgm:constr type="t" for="ch" forName="Child5Accent3" refType="h" fact="0.8991"/>
                  <dgm:constr type="w" for="ch" forName="Child5Accent3" refType="w" fact="0.0287"/>
                  <dgm:constr type="h" for="ch" forName="Child5Accent3" refType="h" fact="0.0381"/>
                  <dgm:constr type="l" for="ch" forName="Child1Accent2" refType="w" fact="0.4458"/>
                  <dgm:constr type="t" for="ch" forName="Child1Accent2" refType="h" fact="0.2004"/>
                  <dgm:constr type="w" for="ch" forName="Child1Accent2" refType="w" fact="0.0287"/>
                  <dgm:constr type="h" for="ch" forName="Child1Accent2" refType="h" fact="0.0381"/>
                  <dgm:constr type="l" for="ch" forName="Child1Accent3" refType="w" fact="0.4054"/>
                  <dgm:constr type="t" for="ch" forName="Child1Accent3" refType="h" fact="0.1445"/>
                  <dgm:constr type="w" for="ch" forName="Child1Accent3" refType="w" fact="0.0287"/>
                  <dgm:constr type="h" for="ch" forName="Child1Accent3" refType="h" fact="0.0381"/>
                  <dgm:constr type="l" for="ch" forName="Child5" refType="w" fact="0.0581"/>
                  <dgm:constr type="t" for="ch" forName="Child5" refType="h" fact="0.8635"/>
                  <dgm:constr type="w" for="ch" forName="Child5" refType="w" fact="0.3364"/>
                  <dgm:constr type="h" for="ch" forName="Child5" refType="h" fact="0.0981"/>
                  <dgm:constr type="l" for="ch" forName="Child4" refType="w" fact="0"/>
                  <dgm:constr type="t" for="ch" forName="Child4" refType="h" fact="0.6701"/>
                  <dgm:constr type="w" for="ch" forName="Child4" refType="w" fact="0.3364"/>
                  <dgm:constr type="h" for="ch" forName="Child4" refType="h" fact="0.0981"/>
                  <dgm:constr type="l" for="ch" forName="Child3" refType="w" fact="0"/>
                  <dgm:constr type="t" for="ch" forName="Child3" refType="h" fact="0.4276"/>
                  <dgm:constr type="w" for="ch" forName="Child3" refType="w" fact="0.2544"/>
                  <dgm:constr type="h" for="ch" forName="Child3" refType="h" fact="0.0981"/>
                  <dgm:constr type="l" for="ch" forName="Child2" refType="w" fact="0"/>
                  <dgm:constr type="t" for="ch" forName="Child2" refType="h" fact="0.1798"/>
                  <dgm:constr type="w" for="ch" forName="Child2" refType="w" fact="0.3364"/>
                  <dgm:constr type="h" for="ch" forName="Child2" refType="h" fact="0.0981"/>
                  <dgm:constr type="l" for="ch" forName="Child1" refType="w" fact="0.0581"/>
                  <dgm:constr type="t" for="ch" forName="Child1" refType="h" fact="0"/>
                  <dgm:constr type="w" for="ch" forName="Child1" refType="w" fact="0.3364"/>
                  <dgm:constr type="h" for="ch" forName="Child1" refType="h" fact="0.0981"/>
                  <dgm:constr type="l" for="ch" forName="Parent" refType="w" fact="0.3653"/>
                  <dgm:constr type="t" for="ch" forName="Parent" refType="h" fact="0.3513"/>
                  <dgm:constr type="w" for="ch" forName="Parent" refType="w" fact="0.2906"/>
                  <dgm:constr type="h" for="ch" forName="Parent" refType="h" fact="0.3859"/>
                </dgm:constrLst>
              </dgm:else>
            </dgm:choose>
          </dgm:if>
          <dgm:else name="Name13">
            <dgm:choose name="Name14">
              <dgm:if name="Name15" axis="ch" ptType="node" func="cnt" op="equ" val="0">
                <dgm:alg type="composite">
                  <dgm:param type="ar" val="2.1059"/>
                </dgm:alg>
                <dgm:constrLst>
                  <dgm:constr type="r" for="ch" forName="Parent" refType="w"/>
                  <dgm:constr type="t" for="ch" forName="Parent" refType="h" fact="0"/>
                  <dgm:constr type="w" for="ch" forName="Parent" refType="w" fact="0.4749"/>
                  <dgm:constr type="h" for="ch" forName="Parent" refType="h"/>
                  <dgm:constr type="r" for="ch" forName="ParentAccent1" refType="w" fact="0.0469"/>
                  <dgm:constr type="t" for="ch" forName="ParentAccent1" refType="h" fact="0.4506"/>
                  <dgm:constr type="w" for="ch" forName="ParentAccent1" refType="w" fact="0.0469"/>
                  <dgm:constr type="h" for="ch" forName="ParentAccent1" refType="h" fact="0.0988"/>
                  <dgm:constr type="r" for="ch" forName="ParentAccent2" refType="w" fact="0.1266"/>
                  <dgm:constr type="t" for="ch" forName="ParentAccent2" refType="h" fact="0.4506"/>
                  <dgm:constr type="w" for="ch" forName="ParentAccent2" refType="w" fact="0.0469"/>
                  <dgm:constr type="h" for="ch" forName="ParentAccent2" refType="h" fact="0.0988"/>
                  <dgm:constr type="r" for="ch" forName="ParentAccent3" refType="w" fact="0.2063"/>
                  <dgm:constr type="t" for="ch" forName="ParentAccent3" refType="h" fact="0.4506"/>
                  <dgm:constr type="w" for="ch" forName="ParentAccent3" refType="w" fact="0.0469"/>
                  <dgm:constr type="h" for="ch" forName="ParentAccent3" refType="h" fact="0.0988"/>
                  <dgm:constr type="r" for="ch" forName="ParentAccent4" refType="w" fact="0.286"/>
                  <dgm:constr type="t" for="ch" forName="ParentAccent4" refType="h" fact="0.4506"/>
                  <dgm:constr type="w" for="ch" forName="ParentAccent4" refType="w" fact="0.0469"/>
                  <dgm:constr type="h" for="ch" forName="ParentAccent4" refType="h" fact="0.0988"/>
                  <dgm:constr type="r" for="ch" forName="ParentAccent5" refType="w" fact="0.3657"/>
                  <dgm:constr type="t" for="ch" forName="ParentAccent5" refType="h" fact="0.4506"/>
                  <dgm:constr type="w" for="ch" forName="ParentAccent5" refType="w" fact="0.0469"/>
                  <dgm:constr type="h" for="ch" forName="ParentAccent5" refType="h" fact="0.0988"/>
                  <dgm:constr type="r" for="ch" forName="ParentAccent6" refType="w" fact="0.4924"/>
                  <dgm:constr type="t" for="ch" forName="ParentAccent6" refType="h" fact="0.4012"/>
                  <dgm:constr type="w" for="ch" forName="ParentAccent6" refType="w" fact="0.0939"/>
                  <dgm:constr type="h" for="ch" forName="ParentAccent6" refType="h" fact="0.1976"/>
                  <dgm:constr type="r" for="ch" forName="ParentAccent7" refType="w" fact="0.1234"/>
                  <dgm:constr type="t" for="ch" forName="ParentAccent7" refType="h" fact="0.2465"/>
                  <dgm:constr type="w" for="ch" forName="ParentAccent7" refType="w" fact="0.0469"/>
                  <dgm:constr type="h" for="ch" forName="ParentAccent7" refType="h" fact="0.0988"/>
                  <dgm:constr type="r" for="ch" forName="ParentAccent8" refType="w" fact="0.1234"/>
                  <dgm:constr type="t" for="ch" forName="ParentAccent8" refType="h" fact="0.6562"/>
                  <dgm:constr type="w" for="ch" forName="ParentAccent8" refType="w" fact="0.0469"/>
                  <dgm:constr type="h" for="ch" forName="ParentAccent8" refType="h" fact="0.0988"/>
                  <dgm:constr type="r" for="ch" forName="ParentAccent9" refType="w" fact="0.0815"/>
                  <dgm:constr type="t" for="ch" forName="ParentAccent9" refType="h" fact="0.3353"/>
                  <dgm:constr type="w" for="ch" forName="ParentAccent9" refType="w" fact="0.0469"/>
                  <dgm:constr type="h" for="ch" forName="ParentAccent9" refType="h" fact="0.0988"/>
                  <dgm:constr type="r" for="ch" forName="ParentAccent10" refType="w" fact="0.0787"/>
                  <dgm:constr type="t" for="ch" forName="ParentAccent10" refType="h" fact="0.5679"/>
                  <dgm:constr type="w" for="ch" forName="ParentAccent10" refType="w" fact="0.0469"/>
                  <dgm:constr type="h" for="ch" forName="ParentAccent10" refType="h" fact="0.0988"/>
                </dgm:constrLst>
              </dgm:if>
              <dgm:if name="Name16" axis="ch" ptType="node" func="cnt" op="equ" val="1">
                <dgm:alg type="composite">
                  <dgm:param type="ar" val="3.4411"/>
                </dgm:alg>
                <dgm:constrLst>
                  <dgm:constr type="primFontSz" for="des" forName="Child1" val="65"/>
                  <dgm:constr type="primFontSz" for="des" forName="Child1" refType="primFontSz" refFor="des" refForName="Parent" op="lte"/>
                  <dgm:constr type="r" for="ch" forName="Child1Accent1" refType="w" fact="0.716"/>
                  <dgm:constr type="t" for="ch" forName="Child1Accent1" refType="h" fact="0.4012"/>
                  <dgm:constr type="w" for="ch" forName="Child1Accent1" refType="w" fact="0.0574"/>
                  <dgm:constr type="h" for="ch" forName="Child1Accent1" refType="h" fact="0.1976"/>
                  <dgm:constr type="r" for="ch" forName="Child1Accent2" refType="w" fact="0.7728"/>
                  <dgm:constr type="t" for="ch" forName="Child1Accent2" refType="h" fact="0.4506"/>
                  <dgm:constr type="w" for="ch" forName="Child1Accent2" refType="w" fact="0.0287"/>
                  <dgm:constr type="h" for="ch" forName="Child1Accent2" refType="h" fact="0.0988"/>
                  <dgm:constr type="r" for="ch" forName="Child1Accent3" refType="w" fact="0.8295"/>
                  <dgm:constr type="t" for="ch" forName="Child1Accent3" refType="h" fact="0.4506"/>
                  <dgm:constr type="w" for="ch" forName="Child1Accent3" refType="w" fact="0.0287"/>
                  <dgm:constr type="h" for="ch" forName="Child1Accent3" refType="h" fact="0.0988"/>
                  <dgm:constr type="r" for="ch" forName="Child1Accent4" refType="w" fact="0.8863"/>
                  <dgm:constr type="t" for="ch" forName="Child1Accent4" refType="h" fact="0.4506"/>
                  <dgm:constr type="w" for="ch" forName="Child1Accent4" refType="w" fact="0.0287"/>
                  <dgm:constr type="h" for="ch" forName="Child1Accent4" refType="h" fact="0.0988"/>
                  <dgm:constr type="r" for="ch" forName="Child1Accent5" refType="w" fact="0.943"/>
                  <dgm:constr type="t" for="ch" forName="Child1Accent5" refType="h" fact="0.4506"/>
                  <dgm:constr type="w" for="ch" forName="Child1Accent5" refType="w" fact="0.0287"/>
                  <dgm:constr type="h" for="ch" forName="Child1Accent5" refType="h" fact="0.0988"/>
                  <dgm:constr type="r" for="ch" forName="Child1Accent6" refType="w" fact="0.9998"/>
                  <dgm:constr type="t" for="ch" forName="Child1Accent6" refType="h" fact="0.4506"/>
                  <dgm:constr type="w" for="ch" forName="Child1Accent6" refType="w" fact="0.0287"/>
                  <dgm:constr type="h" for="ch" forName="Child1Accent6" refType="h" fact="0.0988"/>
                  <dgm:constr type="l" for="ch" forName="Child1Accent7" refType="w" fact="0"/>
                  <dgm:constr type="t" for="ch" forName="Child1Accent7" refType="h" fact="0"/>
                  <dgm:constr type="w" for="ch" forName="Child1Accent7" refType="w" fact="0"/>
                  <dgm:constr type="h" for="ch" forName="Child1Accent7" refType="h" fact="0"/>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ParentAccent1" refType="w" fact="0.0287"/>
                  <dgm:constr type="t" for="ch" forName="ParentAccent1" refType="h" fact="0.4506"/>
                  <dgm:constr type="w" for="ch" forName="ParentAccent1" refType="w" fact="0.0287"/>
                  <dgm:constr type="h" for="ch" forName="ParentAccent1" refType="h" fact="0.0988"/>
                  <dgm:constr type="r" for="ch" forName="ParentAccent2" refType="w" fact="0.0813"/>
                  <dgm:constr type="t" for="ch" forName="ParentAccent2" refType="h" fact="0.4506"/>
                  <dgm:constr type="w" for="ch" forName="ParentAccent2" refType="w" fact="0.0287"/>
                  <dgm:constr type="h" for="ch" forName="ParentAccent2" refType="h" fact="0.0988"/>
                  <dgm:constr type="r" for="ch" forName="ParentAccent3" refType="w" fact="0.1339"/>
                  <dgm:constr type="t" for="ch" forName="ParentAccent3" refType="h" fact="0.4506"/>
                  <dgm:constr type="w" for="ch" forName="ParentAccent3" refType="w" fact="0.0287"/>
                  <dgm:constr type="h" for="ch" forName="ParentAccent3" refType="h" fact="0.0988"/>
                  <dgm:constr type="r" for="ch" forName="ParentAccent4" refType="w" fact="0.1864"/>
                  <dgm:constr type="t" for="ch" forName="ParentAccent4" refType="h" fact="0.4506"/>
                  <dgm:constr type="w" for="ch" forName="ParentAccent4" refType="w" fact="0.0287"/>
                  <dgm:constr type="h" for="ch" forName="ParentAccent4" refType="h" fact="0.0988"/>
                  <dgm:constr type="r" for="ch" forName="ParentAccent5" refType="w" fact="0.239"/>
                  <dgm:constr type="t" for="ch" forName="ParentAccent5" refType="h" fact="0.4506"/>
                  <dgm:constr type="w" for="ch" forName="ParentAccent5" refType="w" fact="0.0287"/>
                  <dgm:constr type="h" for="ch" forName="ParentAccent5" refType="h" fact="0.0988"/>
                  <dgm:constr type="r" for="ch" forName="ParentAccent6" refType="w" fact="0.3203"/>
                  <dgm:constr type="t" for="ch" forName="ParentAccent6" refType="h" fact="0.4012"/>
                  <dgm:constr type="w" for="ch" forName="ParentAccent6" refType="w" fact="0.0574"/>
                  <dgm:constr type="h" for="ch" forName="ParentAccent6" refType="h" fact="0.1976"/>
                  <dgm:constr type="r" for="ch" forName="ParentAccent7" refType="w" fact="0.0755"/>
                  <dgm:constr type="t" for="ch" forName="ParentAccent7" refType="h" fact="0.2465"/>
                  <dgm:constr type="w" for="ch" forName="ParentAccent7" refType="w" fact="0.0287"/>
                  <dgm:constr type="h" for="ch" forName="ParentAccent7" refType="h" fact="0.0988"/>
                  <dgm:constr type="r" for="ch" forName="ParentAccent8" refType="w" fact="0.0755"/>
                  <dgm:constr type="t" for="ch" forName="ParentAccent8" refType="h" fact="0.6562"/>
                  <dgm:constr type="w" for="ch" forName="ParentAccent8" refType="w" fact="0.0287"/>
                  <dgm:constr type="h" for="ch" forName="ParentAccent8" refType="h" fact="0.0988"/>
                  <dgm:constr type="r" for="ch" forName="ParentAccent9" refType="w" fact="0.0499"/>
                  <dgm:constr type="t" for="ch" forName="ParentAccent9" refType="h" fact="0.3353"/>
                  <dgm:constr type="w" for="ch" forName="ParentAccent9" refType="w" fact="0.0287"/>
                  <dgm:constr type="h" for="ch" forName="ParentAccent9" refType="h" fact="0.0988"/>
                  <dgm:constr type="r" for="ch" forName="ParentAccent10" refType="w" fact="0.0482"/>
                  <dgm:constr type="t" for="ch" forName="ParentAccent10" refType="h" fact="0.5679"/>
                  <dgm:constr type="w" for="ch" forName="ParentAccent10" refType="w" fact="0.0287"/>
                  <dgm:constr type="h" for="ch" forName="ParentAccent10" refType="h" fact="0.0988"/>
                  <dgm:constr type="r" for="ch" forName="Child1" refType="w"/>
                  <dgm:constr type="t" for="ch" forName="Child1" refType="h" fact="0.1978"/>
                  <dgm:constr type="w" for="ch" forName="Child1" refType="w" fact="0.2544"/>
                  <dgm:constr type="h" for="ch" forName="Child1" refType="h" fact="0.2541"/>
                  <dgm:constr type="r" for="ch" forName="Parent" refType="w" fact="0.6347"/>
                  <dgm:constr type="t" for="ch" forName="Parent" refType="h" fact="0"/>
                  <dgm:constr type="w" for="ch" forName="Parent" refType="w" fact="0.2906"/>
                  <dgm:constr type="h" for="ch" forName="Parent" refType="h"/>
                </dgm:constrLst>
              </dgm:if>
              <dgm:if name="Name17" axis="ch" ptType="node" func="cnt" op="equ" val="2">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l" for="ch" forName="Child1Accent8" refType="w" fact="0"/>
                  <dgm:constr type="t" for="ch" forName="Child1Accent8" refType="h" fact="0"/>
                  <dgm:constr type="w" for="ch" forName="Child1Accent8" refType="w" fact="0"/>
                  <dgm:constr type="h" for="ch" forName="Child1Accent8" refType="h" fact="0"/>
                  <dgm:constr type="l" for="ch" forName="Child1Accent9" refType="w" fact="0"/>
                  <dgm:constr type="t" for="ch" forName="Child1Accent9" refType="h" fact="0"/>
                  <dgm:constr type="w" for="ch" forName="Child1Accent9" refType="w" fact="0"/>
                  <dgm:constr type="h" for="ch" forName="Child1Accent9" refType="h" fact="0"/>
                  <dgm:constr type="r" for="ch" forName="Child2Accent1" refType="w" fact="0.6564"/>
                  <dgm:constr type="t" for="ch" forName="Child2Accent1" refType="h" fact="0.8153"/>
                  <dgm:constr type="w" for="ch" forName="Child2Accent1" refType="w" fact="0.0574"/>
                  <dgm:constr type="h" for="ch" forName="Child2Accent1" refType="h" fact="0.1217"/>
                  <dgm:constr type="r" for="ch" forName="Child2Accent2" refType="w" fact="0.6932"/>
                  <dgm:constr type="t" for="ch" forName="Child2Accent2" refType="h" fact="0.9392"/>
                  <dgm:constr type="w" for="ch" forName="Child2Accent2" refType="w" fact="0.0287"/>
                  <dgm:constr type="h" for="ch" forName="Child2Accent2" refType="h" fact="0.0608"/>
                  <dgm:constr type="r" for="ch" forName="Child2Accent3" refType="w" fact="0.7545"/>
                  <dgm:constr type="t" for="ch" forName="Child2Accent3" refType="h" fact="0.9392"/>
                  <dgm:constr type="w" for="ch" forName="Child2Accent3" refType="w" fact="0.0287"/>
                  <dgm:constr type="h" for="ch" forName="Child2Accent3" refType="h" fact="0.0608"/>
                  <dgm:constr type="r" for="ch" forName="Child2Accent4" refType="w" fact="0.8158"/>
                  <dgm:constr type="t" for="ch" forName="Child2Accent4" refType="h" fact="0.9392"/>
                  <dgm:constr type="w" for="ch" forName="Child2Accent4" refType="w" fact="0.0287"/>
                  <dgm:constr type="h" for="ch" forName="Child2Accent4" refType="h" fact="0.0608"/>
                  <dgm:constr type="r" for="ch" forName="Child2Accent5" refType="w" fact="0.8771"/>
                  <dgm:constr type="t" for="ch" forName="Child2Accent5" refType="h" fact="0.9392"/>
                  <dgm:constr type="w" for="ch" forName="Child2Accent5" refType="w" fact="0.0287"/>
                  <dgm:constr type="h" for="ch" forName="Child2Accent5" refType="h" fact="0.0608"/>
                  <dgm:constr type="r" for="ch" forName="Child2Accent6" refType="w" fact="0.9385"/>
                  <dgm:constr type="t" for="ch" forName="Child2Accent6" refType="h" fact="0.9392"/>
                  <dgm:constr type="w" for="ch" forName="Child2Accent6" refType="w" fact="0.0287"/>
                  <dgm:constr type="h" for="ch" forName="Child2Accent6" refType="h" fact="0.0608"/>
                  <dgm:constr type="r" for="ch" forName="Child2Accent7" refType="w" fact="0.9998"/>
                  <dgm:constr type="t" for="ch" forName="Child2Accent7" refType="h" fact="0.9392"/>
                  <dgm:constr type="w" for="ch" forName="Child2Accent7" refType="w" fact="0.0287"/>
                  <dgm:constr type="h" for="ch" forName="Child2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2" refType="w"/>
                  <dgm:constr type="t" for="ch" forName="Child2" refType="h" fact="0.7822"/>
                  <dgm:constr type="w" for="ch" forName="Child2" refType="w" fact="0.336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8" axis="ch" ptType="node" func="cnt" op="equ" val="3">
                <dgm:alg type="composite">
                  <dgm:param type="ar" val="2.1185"/>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Child1Accent1" refType="w" fact="0.6564"/>
                  <dgm:constr type="t" for="ch" forName="Child1Accent1" refType="h" fact="0.2211"/>
                  <dgm:constr type="w" for="ch" forName="Child1Accent1" refType="w" fact="0.0574"/>
                  <dgm:constr type="h" for="ch" forName="Child1Accent1" refType="h" fact="0.1217"/>
                  <dgm:constr type="r" for="ch" forName="Child1Accent2" refType="w" fact="0.6932"/>
                  <dgm:constr type="t" for="ch" forName="Child1Accent2" refType="h" fact="0.1569"/>
                  <dgm:constr type="w" for="ch" forName="Child1Accent2" refType="w" fact="0.0287"/>
                  <dgm:constr type="h" for="ch" forName="Child1Accent2" refType="h" fact="0.0608"/>
                  <dgm:constr type="r" for="ch" forName="Child1Accent3" refType="w" fact="0.7545"/>
                  <dgm:constr type="t" for="ch" forName="Child1Accent3" refType="h" fact="0.1569"/>
                  <dgm:constr type="w" for="ch" forName="Child1Accent3" refType="w" fact="0.0287"/>
                  <dgm:constr type="h" for="ch" forName="Child1Accent3" refType="h" fact="0.0608"/>
                  <dgm:constr type="r" for="ch" forName="Child1Accent4" refType="w" fact="0.8158"/>
                  <dgm:constr type="t" for="ch" forName="Child1Accent4" refType="h" fact="0.1569"/>
                  <dgm:constr type="w" for="ch" forName="Child1Accent4" refType="w" fact="0.0287"/>
                  <dgm:constr type="h" for="ch" forName="Child1Accent4" refType="h" fact="0.0608"/>
                  <dgm:constr type="r" for="ch" forName="Child1Accent5" refType="w" fact="0.8771"/>
                  <dgm:constr type="t" for="ch" forName="Child1Accent5" refType="h" fact="0.1569"/>
                  <dgm:constr type="w" for="ch" forName="Child1Accent5" refType="w" fact="0.0287"/>
                  <dgm:constr type="h" for="ch" forName="Child1Accent5" refType="h" fact="0.0608"/>
                  <dgm:constr type="r" for="ch" forName="Child1Accent6" refType="w" fact="0.9385"/>
                  <dgm:constr type="t" for="ch" forName="Child1Accent6" refType="h" fact="0.1569"/>
                  <dgm:constr type="w" for="ch" forName="Child1Accent6" refType="w" fact="0.0287"/>
                  <dgm:constr type="h" for="ch" forName="Child1Accent6" refType="h" fact="0.0608"/>
                  <dgm:constr type="r" for="ch" forName="Child1Accent7" refType="w" fact="0.9998"/>
                  <dgm:constr type="t" for="ch" forName="Child1Accent7" refType="h" fact="0.1569"/>
                  <dgm:constr type="w" for="ch" forName="Child1Accent7" refType="w" fact="0.0287"/>
                  <dgm:constr type="h" for="ch" forName="Child1Accent7" refType="h" fact="0.0608"/>
                  <dgm:constr type="r" for="ch" forName="Child1Accent8" refType="w" fact="0"/>
                  <dgm:constr type="t" for="ch" forName="Child1Accent8" refType="h" fact="0"/>
                  <dgm:constr type="w" for="ch" forName="Child1Accent8" refType="w" fact="0"/>
                  <dgm:constr type="h" for="ch" forName="Child1Accent8" refType="h" fact="0"/>
                  <dgm:constr type="r" for="ch" forName="Child1Accent9" refType="w" fact="0"/>
                  <dgm:constr type="t" for="ch" forName="Child1Accent9" refType="h" fact="0"/>
                  <dgm:constr type="w" for="ch" forName="Child1Accent9" refType="w" fact="0"/>
                  <dgm:constr type="h" for="ch" forName="Child1Accent9" refType="h" fact="0"/>
                  <dgm:constr type="r" for="ch" forName="Child2Accent1" refType="w" fact="0.716"/>
                  <dgm:constr type="t" for="ch" forName="Child2Accent1" refType="h" fact="0.5207"/>
                  <dgm:constr type="w" for="ch" forName="Child2Accent1" refType="w" fact="0.0574"/>
                  <dgm:constr type="h" for="ch" forName="Child2Accent1" refType="h" fact="0.1217"/>
                  <dgm:constr type="r" for="ch" forName="Child2Accent2" refType="w" fact="0.7728"/>
                  <dgm:constr type="t" for="ch" forName="Child2Accent2" refType="h" fact="0.5511"/>
                  <dgm:constr type="w" for="ch" forName="Child2Accent2" refType="w" fact="0.0287"/>
                  <dgm:constr type="h" for="ch" forName="Child2Accent2" refType="h" fact="0.0608"/>
                  <dgm:constr type="r" for="ch" forName="Child2Accent3" refType="w" fact="0.8295"/>
                  <dgm:constr type="t" for="ch" forName="Child2Accent3" refType="h" fact="0.5511"/>
                  <dgm:constr type="w" for="ch" forName="Child2Accent3" refType="w" fact="0.0287"/>
                  <dgm:constr type="h" for="ch" forName="Child2Accent3" refType="h" fact="0.0608"/>
                  <dgm:constr type="r" for="ch" forName="Child2Accent4" refType="w" fact="0.8863"/>
                  <dgm:constr type="t" for="ch" forName="Child2Accent4" refType="h" fact="0.5511"/>
                  <dgm:constr type="w" for="ch" forName="Child2Accent4" refType="w" fact="0.0287"/>
                  <dgm:constr type="h" for="ch" forName="Child2Accent4" refType="h" fact="0.0608"/>
                  <dgm:constr type="r" for="ch" forName="Child2Accent5" refType="w" fact="0.943"/>
                  <dgm:constr type="t" for="ch" forName="Child2Accent5" refType="h" fact="0.5511"/>
                  <dgm:constr type="w" for="ch" forName="Child2Accent5" refType="w" fact="0.0287"/>
                  <dgm:constr type="h" for="ch" forName="Child2Accent5" refType="h" fact="0.0608"/>
                  <dgm:constr type="r" for="ch" forName="Child2Accent6" refType="w" fact="0.9998"/>
                  <dgm:constr type="t" for="ch" forName="Child2Accent6" refType="h" fact="0.5511"/>
                  <dgm:constr type="w" for="ch" forName="Child2Accent6" refType="w" fact="0.0287"/>
                  <dgm:constr type="h" for="ch" forName="Child2Accent6" refType="h" fact="0.0608"/>
                  <dgm:constr type="r" for="ch" forName="Child2Accent7" refType="w" fact="0"/>
                  <dgm:constr type="t" for="ch" forName="Child2Accent7" refType="h" fact="0"/>
                  <dgm:constr type="w" for="ch" forName="Child2Accent7" refType="w" fact="0"/>
                  <dgm:constr type="h" for="ch" forName="Child2Accent7" refType="h" fact="0"/>
                  <dgm:constr type="r" for="ch" forName="Child3Accent1" refType="w" fact="0.6564"/>
                  <dgm:constr type="t" for="ch" forName="Child3Accent1" refType="h" fact="0.8153"/>
                  <dgm:constr type="w" for="ch" forName="Child3Accent1" refType="w" fact="0.0574"/>
                  <dgm:constr type="h" for="ch" forName="Child3Accent1" refType="h" fact="0.1217"/>
                  <dgm:constr type="r" for="ch" forName="Child3Accent2" refType="w" fact="0.6932"/>
                  <dgm:constr type="t" for="ch" forName="Child3Accent2" refType="h" fact="0.9392"/>
                  <dgm:constr type="w" for="ch" forName="Child3Accent2" refType="w" fact="0.0287"/>
                  <dgm:constr type="h" for="ch" forName="Child3Accent2" refType="h" fact="0.0608"/>
                  <dgm:constr type="r" for="ch" forName="Child3Accent3" refType="w" fact="0.7545"/>
                  <dgm:constr type="t" for="ch" forName="Child3Accent3" refType="h" fact="0.9392"/>
                  <dgm:constr type="w" for="ch" forName="Child3Accent3" refType="w" fact="0.0287"/>
                  <dgm:constr type="h" for="ch" forName="Child3Accent3" refType="h" fact="0.0608"/>
                  <dgm:constr type="r" for="ch" forName="Child3Accent4" refType="w" fact="0.8158"/>
                  <dgm:constr type="t" for="ch" forName="Child3Accent4" refType="h" fact="0.9392"/>
                  <dgm:constr type="w" for="ch" forName="Child3Accent4" refType="w" fact="0.0287"/>
                  <dgm:constr type="h" for="ch" forName="Child3Accent4" refType="h" fact="0.0608"/>
                  <dgm:constr type="r" for="ch" forName="Child3Accent5" refType="w" fact="0.8771"/>
                  <dgm:constr type="t" for="ch" forName="Child3Accent5" refType="h" fact="0.9392"/>
                  <dgm:constr type="w" for="ch" forName="Child3Accent5" refType="w" fact="0.0287"/>
                  <dgm:constr type="h" for="ch" forName="Child3Accent5" refType="h" fact="0.0608"/>
                  <dgm:constr type="r" for="ch" forName="Child3Accent6" refType="w" fact="0.9385"/>
                  <dgm:constr type="t" for="ch" forName="Child3Accent6" refType="h" fact="0.9392"/>
                  <dgm:constr type="w" for="ch" forName="Child3Accent6" refType="w" fact="0.0287"/>
                  <dgm:constr type="h" for="ch" forName="Child3Accent6" refType="h" fact="0.0608"/>
                  <dgm:constr type="r" for="ch" forName="Child3Accent7" refType="w" fact="0.9998"/>
                  <dgm:constr type="t" for="ch" forName="Child3Accent7" refType="h" fact="0.9392"/>
                  <dgm:constr type="w" for="ch" forName="Child3Accent7" refType="w" fact="0.0287"/>
                  <dgm:constr type="h" for="ch" forName="Child3Accent7" refType="h" fact="0.0608"/>
                  <dgm:constr type="r" for="ch" forName="ParentAccent1" refType="w" fact="0.0287"/>
                  <dgm:constr type="t" for="ch" forName="ParentAccent1" refType="h" fact="0.5511"/>
                  <dgm:constr type="w" for="ch" forName="ParentAccent1" refType="w" fact="0.0287"/>
                  <dgm:constr type="h" for="ch" forName="ParentAccent1" refType="h" fact="0.0608"/>
                  <dgm:constr type="r" for="ch" forName="ParentAccent2" refType="w" fact="0.0813"/>
                  <dgm:constr type="t" for="ch" forName="ParentAccent2" refType="h" fact="0.5511"/>
                  <dgm:constr type="w" for="ch" forName="ParentAccent2" refType="w" fact="0.0287"/>
                  <dgm:constr type="h" for="ch" forName="ParentAccent2" refType="h" fact="0.0608"/>
                  <dgm:constr type="r" for="ch" forName="ParentAccent3" refType="w" fact="0.1339"/>
                  <dgm:constr type="t" for="ch" forName="ParentAccent3" refType="h" fact="0.5511"/>
                  <dgm:constr type="w" for="ch" forName="ParentAccent3" refType="w" fact="0.0287"/>
                  <dgm:constr type="h" for="ch" forName="ParentAccent3" refType="h" fact="0.0608"/>
                  <dgm:constr type="r" for="ch" forName="ParentAccent4" refType="w" fact="0.1864"/>
                  <dgm:constr type="t" for="ch" forName="ParentAccent4" refType="h" fact="0.5511"/>
                  <dgm:constr type="w" for="ch" forName="ParentAccent4" refType="w" fact="0.0287"/>
                  <dgm:constr type="h" for="ch" forName="ParentAccent4" refType="h" fact="0.0608"/>
                  <dgm:constr type="r" for="ch" forName="ParentAccent5" refType="w" fact="0.239"/>
                  <dgm:constr type="t" for="ch" forName="ParentAccent5" refType="h" fact="0.5511"/>
                  <dgm:constr type="w" for="ch" forName="ParentAccent5" refType="w" fact="0.0287"/>
                  <dgm:constr type="h" for="ch" forName="ParentAccent5" refType="h" fact="0.0608"/>
                  <dgm:constr type="r" for="ch" forName="ParentAccent6" refType="w" fact="0.3203"/>
                  <dgm:constr type="t" for="ch" forName="ParentAccent6" refType="h" fact="0.5207"/>
                  <dgm:constr type="w" for="ch" forName="ParentAccent6" refType="w" fact="0.0574"/>
                  <dgm:constr type="h" for="ch" forName="ParentAccent6" refType="h" fact="0.1217"/>
                  <dgm:constr type="r" for="ch" forName="ParentAccent7" refType="w" fact="0.0755"/>
                  <dgm:constr type="t" for="ch" forName="ParentAccent7" refType="h" fact="0.4255"/>
                  <dgm:constr type="w" for="ch" forName="ParentAccent7" refType="w" fact="0.0287"/>
                  <dgm:constr type="h" for="ch" forName="ParentAccent7" refType="h" fact="0.0608"/>
                  <dgm:constr type="r" for="ch" forName="ParentAccent8" refType="w" fact="0.0755"/>
                  <dgm:constr type="t" for="ch" forName="ParentAccent8" refType="h" fact="0.6776"/>
                  <dgm:constr type="w" for="ch" forName="ParentAccent8" refType="w" fact="0.0287"/>
                  <dgm:constr type="h" for="ch" forName="ParentAccent8" refType="h" fact="0.0608"/>
                  <dgm:constr type="r" for="ch" forName="ParentAccent9" refType="w" fact="0.0499"/>
                  <dgm:constr type="t" for="ch" forName="ParentAccent9" refType="h" fact="0.4801"/>
                  <dgm:constr type="w" for="ch" forName="ParentAccent9" refType="w" fact="0.0287"/>
                  <dgm:constr type="h" for="ch" forName="ParentAccent9" refType="h" fact="0.0608"/>
                  <dgm:constr type="r" for="ch" forName="ParentAccent10" refType="w" fact="0.0482"/>
                  <dgm:constr type="t" for="ch" forName="ParentAccent10" refType="h" fact="0.6233"/>
                  <dgm:constr type="w" for="ch" forName="ParentAccent10" refType="w" fact="0.0287"/>
                  <dgm:constr type="h" for="ch" forName="ParentAccent10" refType="h" fact="0.0608"/>
                  <dgm:constr type="r" for="ch" forName="Child3" refType="w"/>
                  <dgm:constr type="t" for="ch" forName="Child3" refType="h" fact="0.7822"/>
                  <dgm:constr type="w" for="ch" forName="Child3" refType="w" fact="0.3364"/>
                  <dgm:constr type="h" for="ch" forName="Child3" refType="h" fact="0.1564"/>
                  <dgm:constr type="r" for="ch" forName="Child2" refType="w"/>
                  <dgm:constr type="t" for="ch" forName="Child2" refType="h" fact="0.3955"/>
                  <dgm:constr type="w" for="ch" forName="Child2" refType="w" fact="0.2544"/>
                  <dgm:constr type="h" for="ch" forName="Child2" refType="h" fact="0.1564"/>
                  <dgm:constr type="r" for="ch" forName="Child1" refType="w"/>
                  <dgm:constr type="t" for="ch" forName="Child1" refType="h" fact="0"/>
                  <dgm:constr type="w" for="ch" forName="Child1" refType="w" fact="0.3364"/>
                  <dgm:constr type="h" for="ch" forName="Child1" refType="h" fact="0.1564"/>
                  <dgm:constr type="r" for="ch" forName="Parent" refType="w" fact="0.6347"/>
                  <dgm:constr type="t" for="ch" forName="Parent" refType="h" fact="0.2737"/>
                  <dgm:constr type="w" for="ch" forName="Parent" refType="w" fact="0.2906"/>
                  <dgm:constr type="h" for="ch" forName="Parent" refType="h" fact="0.6157"/>
                </dgm:constrLst>
              </dgm:if>
              <dgm:if name="Name19" axis="ch" ptType="node" func="cnt" op="equ" val="4">
                <dgm:alg type="composite">
                  <dgm:param type="ar" val="1.8304"/>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 refType="w" fact="0.6229"/>
                  <dgm:constr type="t" for="ch" forName="Parent" refType="h" fact="0.2946"/>
                  <dgm:constr type="w" for="ch" forName="Parent" refType="w" fact="0.2862"/>
                  <dgm:constr type="h" for="ch" forName="Parent" refType="h" fact="0.5239"/>
                  <dgm:constr type="r" for="ch" forName="Child1Accent1" refType="w" fact="0.6096"/>
                  <dgm:constr type="t" for="ch" forName="Child1Accent1" refType="h" fact="0.2104"/>
                  <dgm:constr type="w" for="ch" forName="Child1Accent1" refType="w" fact="0.0566"/>
                  <dgm:constr type="h" for="ch" forName="Child1Accent1" refType="h" fact="0.1035"/>
                  <dgm:constr type="r" for="ch" forName="Child1Accent3" refType="w" fact="0.6999"/>
                  <dgm:constr type="t" for="ch" forName="Child1Accent3" refType="h" fact="0.128"/>
                  <dgm:constr type="w" for="ch" forName="Child1Accent3" refType="w" fact="0.0283"/>
                  <dgm:constr type="h" for="ch" forName="Child1Accent3" refType="h" fact="0.0518"/>
                  <dgm:constr type="r" for="ch" forName="Child1Accent4" refType="w" fact="0.7582"/>
                  <dgm:constr type="t" for="ch" forName="Child1Accent4" refType="h" fact="0.128"/>
                  <dgm:constr type="w" for="ch" forName="Child1Accent4" refType="w" fact="0.0283"/>
                  <dgm:constr type="h" for="ch" forName="Child1Accent4" refType="h" fact="0.0518"/>
                  <dgm:constr type="r" for="ch" forName="Child1Accent5" refType="w" fact="0.8165"/>
                  <dgm:constr type="t" for="ch" forName="Child1Accent5" refType="h" fact="0.128"/>
                  <dgm:constr type="w" for="ch" forName="Child1Accent5" refType="w" fact="0.0283"/>
                  <dgm:constr type="h" for="ch" forName="Child1Accent5" refType="h" fact="0.0518"/>
                  <dgm:constr type="r" for="ch" forName="Child1Accent6" refType="w" fact="0.8748"/>
                  <dgm:constr type="t" for="ch" forName="Child1Accent6" refType="h" fact="0.128"/>
                  <dgm:constr type="w" for="ch" forName="Child1Accent6" refType="w" fact="0.0283"/>
                  <dgm:constr type="h" for="ch" forName="Child1Accent6" refType="h" fact="0.0518"/>
                  <dgm:constr type="r" for="ch" forName="Child3Accent1" refType="w" fact="0.6842"/>
                  <dgm:constr type="t" for="ch" forName="Child3Accent1" refType="h" fact="0.6212"/>
                  <dgm:constr type="w" for="ch" forName="Child3Accent1" refType="w" fact="0.0566"/>
                  <dgm:constr type="h" for="ch" forName="Child3Accent1" refType="h" fact="0.1035"/>
                  <dgm:constr type="r" for="ch" forName="Child3Accent2" refType="w" fact="0.7311"/>
                  <dgm:constr type="t" for="ch" forName="Child3Accent2" refType="h" fact="0.6828"/>
                  <dgm:constr type="w" for="ch" forName="Child3Accent2" refType="w" fact="0.0283"/>
                  <dgm:constr type="h" for="ch" forName="Child3Accent2" refType="h" fact="0.0518"/>
                  <dgm:constr type="r" for="ch" forName="Child3Accent4" refType="w" fact="0.8386"/>
                  <dgm:constr type="t" for="ch" forName="Child3Accent4" refType="h" fact="0.6828"/>
                  <dgm:constr type="w" for="ch" forName="Child3Accent4" refType="w" fact="0.0283"/>
                  <dgm:constr type="h" for="ch" forName="Child3Accent4" refType="h" fact="0.0518"/>
                  <dgm:constr type="r" for="ch" forName="Child3Accent5" refType="w" fact="0.8923"/>
                  <dgm:constr type="t" for="ch" forName="Child3Accent5" refType="h" fact="0.6828"/>
                  <dgm:constr type="w" for="ch" forName="Child3Accent5" refType="w" fact="0.0283"/>
                  <dgm:constr type="h" for="ch" forName="Child3Accent5" refType="h" fact="0.0518"/>
                  <dgm:constr type="r" for="ch" forName="Child1Accent7" refType="w" fact="0.9332"/>
                  <dgm:constr type="t" for="ch" forName="Child1Accent7" refType="h" fact="0.128"/>
                  <dgm:constr type="w" for="ch" forName="Child1Accent7" refType="w" fact="0.0283"/>
                  <dgm:constr type="h" for="ch" forName="Child1Accent7" refType="h" fact="0.0518"/>
                  <dgm:constr type="r" for="ch" forName="Child3Accent6" refType="w" fact="0.9461"/>
                  <dgm:constr type="t" for="ch" forName="Child3Accent6" refType="h" fact="0.6828"/>
                  <dgm:constr type="w" for="ch" forName="Child3Accent6" refType="w" fact="0.0283"/>
                  <dgm:constr type="h" for="ch" forName="Child3Accent6" refType="h" fact="0.0518"/>
                  <dgm:constr type="r" for="ch" forName="Child1Accent8" refType="w" fact="0.9915"/>
                  <dgm:constr type="t" for="ch" forName="Child1Accent8" refType="h" fact="0.128"/>
                  <dgm:constr type="w" for="ch" forName="Child1Accent8" refType="w" fact="0.0283"/>
                  <dgm:constr type="h" for="ch" forName="Child1Accent8" refType="h" fact="0.0518"/>
                  <dgm:constr type="r" for="ch" forName="Child1Accent9" refType="w" fact="0"/>
                  <dgm:constr type="t" for="ch" forName="Child1Accent9" refType="h" fact="0"/>
                  <dgm:constr type="w" for="ch" forName="Child1Accent9" refType="w" fact="0"/>
                  <dgm:constr type="h" for="ch" forName="Child1Accent9" refType="h" fact="0"/>
                  <dgm:constr type="r" for="ch" forName="Child3Accent7" refType="w" fact="0.9998"/>
                  <dgm:constr type="t" for="ch" forName="Child3Accent7" refType="h" fact="0.6828"/>
                  <dgm:constr type="w" for="ch" forName="Child3Accent7" refType="w" fact="0.0283"/>
                  <dgm:constr type="h" for="ch" forName="Child3Accent7" refType="h" fact="0.0518"/>
                  <dgm:constr type="r" for="ch" forName="Child4Accent1" refType="w" fact="0.6096"/>
                  <dgm:constr type="t" for="ch" forName="Child4Accent1" refType="h" fact="0.8"/>
                  <dgm:constr type="w" for="ch" forName="Child4Accent1" refType="w" fact="0.0566"/>
                  <dgm:constr type="h" for="ch" forName="Child4Accent1" refType="h" fact="0.1035"/>
                  <dgm:constr type="r" for="ch" forName="Child4Accent3" refType="w" fact="0.7002"/>
                  <dgm:constr type="t" for="ch" forName="Child4Accent3" refType="h" fact="0.9482"/>
                  <dgm:constr type="w" for="ch" forName="Child4Accent3" refType="w" fact="0.0283"/>
                  <dgm:constr type="h" for="ch" forName="Child4Accent3" refType="h" fact="0.0518"/>
                  <dgm:constr type="r" for="ch" forName="Child4Accent4" refType="w" fact="0.7585"/>
                  <dgm:constr type="t" for="ch" forName="Child4Accent4" refType="h" fact="0.9482"/>
                  <dgm:constr type="w" for="ch" forName="Child4Accent4" refType="w" fact="0.0283"/>
                  <dgm:constr type="h" for="ch" forName="Child4Accent4" refType="h" fact="0.0518"/>
                  <dgm:constr type="r" for="ch" forName="Child4Accent5" refType="w" fact="0.8167"/>
                  <dgm:constr type="t" for="ch" forName="Child4Accent5" refType="h" fact="0.9482"/>
                  <dgm:constr type="w" for="ch" forName="Child4Accent5" refType="w" fact="0.0283"/>
                  <dgm:constr type="h" for="ch" forName="Child4Accent5" refType="h" fact="0.0518"/>
                  <dgm:constr type="r" for="ch" forName="Child4Accent6" refType="w" fact="0.8749"/>
                  <dgm:constr type="t" for="ch" forName="Child4Accent6" refType="h" fact="0.9482"/>
                  <dgm:constr type="w" for="ch" forName="Child4Accent6" refType="w" fact="0.0283"/>
                  <dgm:constr type="h" for="ch" forName="Child4Accent6" refType="h" fact="0.0518"/>
                  <dgm:constr type="r" for="ch" forName="Child4Accent7" refType="w" fact="0.9332"/>
                  <dgm:constr type="t" for="ch" forName="Child4Accent7" refType="h" fact="0.9482"/>
                  <dgm:constr type="w" for="ch" forName="Child4Accent7" refType="w" fact="0.0283"/>
                  <dgm:constr type="h" for="ch" forName="Child4Accent7" refType="h" fact="0.0518"/>
                  <dgm:constr type="r" for="ch" forName="Child4Accent8" refType="w" fact="0.9914"/>
                  <dgm:constr type="t" for="ch" forName="Child4Accent8" refType="h" fact="0.9482"/>
                  <dgm:constr type="w" for="ch" forName="Child4Accent8" refType="w" fact="0.0283"/>
                  <dgm:constr type="h" for="ch" forName="Child4Accent8" refType="h" fact="0.0518"/>
                  <dgm:constr type="r" for="ch" forName="Child2Accent1" refType="w" fact="0.6842"/>
                  <dgm:constr type="t" for="ch" forName="Child2Accent1" refType="h" fact="0.3725"/>
                  <dgm:constr type="w" for="ch" forName="Child2Accent1" refType="w" fact="0.0566"/>
                  <dgm:constr type="h" for="ch" forName="Child2Accent1" refType="h" fact="0.1035"/>
                  <dgm:constr type="r" for="ch" forName="Child4Accent2" refType="w" fact="0.642"/>
                  <dgm:constr type="t" for="ch" forName="Child4Accent2" refType="h" fact="0.8993"/>
                  <dgm:constr type="w" for="ch" forName="Child4Accent2" refType="w" fact="0.0283"/>
                  <dgm:constr type="h" for="ch" forName="Child4Accent2" refType="h" fact="0.0518"/>
                  <dgm:constr type="r" for="ch" forName="Child1Accent2" refType="w" fact="0.6415"/>
                  <dgm:constr type="t" for="ch" forName="Child1Accent2" refType="h" fact="0.162"/>
                  <dgm:constr type="w" for="ch" forName="Child1Accent2" refType="w" fact="0.0283"/>
                  <dgm:constr type="h" for="ch" forName="Child1Accent2" refType="h" fact="0.0518"/>
                  <dgm:constr type="r" for="ch" forName="Child3Accent3" refType="w" fact="0.7849"/>
                  <dgm:constr type="t" for="ch" forName="Child3Accent3" refType="h" fact="0.6828"/>
                  <dgm:constr type="w" for="ch" forName="Child3Accent3" refType="w" fact="0.0283"/>
                  <dgm:constr type="h" for="ch" forName="Child3Accent3" refType="h" fact="0.0518"/>
                  <dgm:constr type="r" for="ch" forName="Child2Accent2" refType="w" fact="0.7311"/>
                  <dgm:constr type="t" for="ch" forName="Child2Accent2" refType="h" fact="0.3937"/>
                  <dgm:constr type="w" for="ch" forName="Child2Accent2" refType="w" fact="0.0283"/>
                  <dgm:constr type="h" for="ch" forName="Child2Accent2" refType="h" fact="0.0518"/>
                  <dgm:constr type="r" for="ch" forName="Child2Accent4" refType="w" fact="0.8386"/>
                  <dgm:constr type="t" for="ch" forName="Child2Accent4" refType="h" fact="0.3937"/>
                  <dgm:constr type="w" for="ch" forName="Child2Accent4" refType="w" fact="0.0283"/>
                  <dgm:constr type="h" for="ch" forName="Child2Accent4" refType="h" fact="0.0518"/>
                  <dgm:constr type="r" for="ch" forName="Child2Accent5" refType="w" fact="0.8923"/>
                  <dgm:constr type="t" for="ch" forName="Child2Accent5" refType="h" fact="0.3937"/>
                  <dgm:constr type="w" for="ch" forName="Child2Accent5" refType="w" fact="0.0283"/>
                  <dgm:constr type="h" for="ch" forName="Child2Accent5" refType="h" fact="0.0518"/>
                  <dgm:constr type="r" for="ch" forName="Child2Accent6" refType="w" fact="0.9461"/>
                  <dgm:constr type="t" for="ch" forName="Child2Accent6" refType="h" fact="0.3937"/>
                  <dgm:constr type="w" for="ch" forName="Child2Accent6" refType="w" fact="0.0283"/>
                  <dgm:constr type="h" for="ch" forName="Child2Accent6" refType="h" fact="0.0518"/>
                  <dgm:constr type="r" for="ch" forName="Child2Accent7" refType="w" fact="0.9998"/>
                  <dgm:constr type="t" for="ch" forName="Child2Accent7" refType="h" fact="0.3937"/>
                  <dgm:constr type="w" for="ch" forName="Child2Accent7" refType="w" fact="0.0283"/>
                  <dgm:constr type="h" for="ch" forName="Child2Accent7" refType="h" fact="0.0518"/>
                  <dgm:constr type="r" for="ch" forName="Child2Accent3" refType="w" fact="0.7849"/>
                  <dgm:constr type="t" for="ch" forName="Child2Accent3" refType="h" fact="0.3937"/>
                  <dgm:constr type="w" for="ch" forName="Child2Accent3" refType="w" fact="0.0283"/>
                  <dgm:constr type="h" for="ch" forName="Child2Accent3" refType="h" fact="0.0518"/>
                  <dgm:constr type="r" for="ch" forName="ParentAccent1" refType="w" fact="0.0283"/>
                  <dgm:constr type="t" for="ch" forName="ParentAccent1" refType="h" fact="0.5316"/>
                  <dgm:constr type="w" for="ch" forName="ParentAccent1" refType="w" fact="0.0283"/>
                  <dgm:constr type="h" for="ch" forName="ParentAccent1" refType="h" fact="0.0518"/>
                  <dgm:constr type="r" for="ch" forName="ParentAccent2" refType="w" fact="0.0801"/>
                  <dgm:constr type="t" for="ch" forName="ParentAccent2" refType="h" fact="0.5316"/>
                  <dgm:constr type="w" for="ch" forName="ParentAccent2" refType="w" fact="0.0283"/>
                  <dgm:constr type="h" for="ch" forName="ParentAccent2" refType="h" fact="0.0518"/>
                  <dgm:constr type="r" for="ch" forName="ParentAccent3" refType="w" fact="0.1318"/>
                  <dgm:constr type="t" for="ch" forName="ParentAccent3" refType="h" fact="0.5316"/>
                  <dgm:constr type="w" for="ch" forName="ParentAccent3" refType="w" fact="0.0283"/>
                  <dgm:constr type="h" for="ch" forName="ParentAccent3" refType="h" fact="0.0518"/>
                  <dgm:constr type="r" for="ch" forName="ParentAccent4" refType="w" fact="0.1836"/>
                  <dgm:constr type="t" for="ch" forName="ParentAccent4" refType="h" fact="0.5316"/>
                  <dgm:constr type="w" for="ch" forName="ParentAccent4" refType="w" fact="0.0283"/>
                  <dgm:constr type="h" for="ch" forName="ParentAccent4" refType="h" fact="0.0518"/>
                  <dgm:constr type="r" for="ch" forName="ParentAccent5" refType="w" fact="0.2354"/>
                  <dgm:constr type="t" for="ch" forName="ParentAccent5" refType="h" fact="0.5316"/>
                  <dgm:constr type="w" for="ch" forName="ParentAccent5" refType="w" fact="0.0283"/>
                  <dgm:constr type="h" for="ch" forName="ParentAccent5" refType="h" fact="0.0518"/>
                  <dgm:constr type="r" for="ch" forName="ParentAccent6" refType="w" fact="0.3154"/>
                  <dgm:constr type="t" for="ch" forName="ParentAccent6" refType="h" fact="0.5057"/>
                  <dgm:constr type="w" for="ch" forName="ParentAccent6" refType="w" fact="0.0566"/>
                  <dgm:constr type="h" for="ch" forName="ParentAccent6" refType="h" fact="0.1035"/>
                  <dgm:constr type="r" for="ch" forName="ParentAccent7" refType="w" fact="0.0744"/>
                  <dgm:constr type="t" for="ch" forName="ParentAccent7" refType="h" fact="0.4247"/>
                  <dgm:constr type="w" for="ch" forName="ParentAccent7" refType="w" fact="0.0283"/>
                  <dgm:constr type="h" for="ch" forName="ParentAccent7" refType="h" fact="0.0518"/>
                  <dgm:constr type="r" for="ch" forName="ParentAccent8" refType="w" fact="0.0744"/>
                  <dgm:constr type="t" for="ch" forName="ParentAccent8" refType="h" fact="0.6392"/>
                  <dgm:constr type="w" for="ch" forName="ParentAccent8" refType="w" fact="0.0283"/>
                  <dgm:constr type="h" for="ch" forName="ParentAccent8" refType="h" fact="0.0518"/>
                  <dgm:constr type="r" for="ch" forName="ParentAccent9" refType="w" fact="0.0491"/>
                  <dgm:constr type="t" for="ch" forName="ParentAccent9" refType="h" fact="0.4712"/>
                  <dgm:constr type="w" for="ch" forName="ParentAccent9" refType="w" fact="0.0283"/>
                  <dgm:constr type="h" for="ch" forName="ParentAccent9" refType="h" fact="0.0518"/>
                  <dgm:constr type="r" for="ch" forName="ParentAccent10" refType="w" fact="0.0475"/>
                  <dgm:constr type="t" for="ch" forName="ParentAccent10" refType="h" fact="0.593"/>
                  <dgm:constr type="w" for="ch" forName="ParentAccent10" refType="w" fact="0.0283"/>
                  <dgm:constr type="h" for="ch" forName="ParentAccent10" refType="h" fact="0.0518"/>
                  <dgm:constr type="r" for="ch" forName="Child4" refType="w" fact="0.9919"/>
                  <dgm:constr type="t" for="ch" forName="Child4" refType="h" fact="0.8184"/>
                  <dgm:constr type="w" for="ch" forName="Child4" refType="w" fact="0.3192"/>
                  <dgm:constr type="h" for="ch" forName="Child4" refType="h" fact="0.1294"/>
                  <dgm:constr type="r" for="ch" forName="Child3" refType="w"/>
                  <dgm:constr type="t" for="ch" forName="Child3" refType="h" fact="0.5547"/>
                  <dgm:constr type="w" for="ch" forName="Child3" refType="w" fact="0.297"/>
                  <dgm:constr type="h" for="ch" forName="Child3" refType="h" fact="0.1294"/>
                  <dgm:constr type="r" for="ch" forName="Child2" refType="w"/>
                  <dgm:constr type="t" for="ch" forName="Child2" refType="h" fact="0.2662"/>
                  <dgm:constr type="w" for="ch" forName="Child2" refType="w" fact="0.297"/>
                  <dgm:constr type="h" for="ch" forName="Child2" refType="h" fact="0.1294"/>
                  <dgm:constr type="r" for="ch" forName="Child1" refType="w" fact="0.9919"/>
                  <dgm:constr type="t" for="ch" forName="Child1" refType="h" fact="0"/>
                  <dgm:constr type="w" for="ch" forName="Child1" refType="w" fact="0.3192"/>
                  <dgm:constr type="h" for="ch" forName="Child1" refType="h" fact="0.1294"/>
                </dgm:constrLst>
              </dgm:if>
              <dgm:else name="Name20">
                <dgm:alg type="composite">
                  <dgm:param type="ar" val="1.3278"/>
                </dgm:alg>
                <dgm:constrLst>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Child2Accent1" refType="w" fact="0.6564"/>
                  <dgm:constr type="t" for="ch" forName="Child2Accent1" refType="h" fact="0.3184"/>
                  <dgm:constr type="w" for="ch" forName="Child2Accent1" refType="w" fact="0.0574"/>
                  <dgm:constr type="h" for="ch" forName="Child2Accent1" refType="h" fact="0.0763"/>
                  <dgm:constr type="r" for="ch" forName="Child2Accent2" refType="w" fact="0.6932"/>
                  <dgm:constr type="t" for="ch" forName="Child2Accent2" refType="h" fact="0.2781"/>
                  <dgm:constr type="w" for="ch" forName="Child2Accent2" refType="w" fact="0.0287"/>
                  <dgm:constr type="h" for="ch" forName="Child2Accent2" refType="h" fact="0.0381"/>
                  <dgm:constr type="r" for="ch" forName="Child2Accent3" refType="w" fact="0.7545"/>
                  <dgm:constr type="t" for="ch" forName="Child2Accent3" refType="h" fact="0.2781"/>
                  <dgm:constr type="w" for="ch" forName="Child2Accent3" refType="w" fact="0.0287"/>
                  <dgm:constr type="h" for="ch" forName="Child2Accent3" refType="h" fact="0.0381"/>
                  <dgm:constr type="r" for="ch" forName="Child2Accent4" refType="w" fact="0.8158"/>
                  <dgm:constr type="t" for="ch" forName="Child2Accent4" refType="h" fact="0.2781"/>
                  <dgm:constr type="w" for="ch" forName="Child2Accent4" refType="w" fact="0.0287"/>
                  <dgm:constr type="h" for="ch" forName="Child2Accent4" refType="h" fact="0.0381"/>
                  <dgm:constr type="r" for="ch" forName="Child2Accent5" refType="w" fact="0.8771"/>
                  <dgm:constr type="t" for="ch" forName="Child2Accent5" refType="h" fact="0.2781"/>
                  <dgm:constr type="w" for="ch" forName="Child2Accent5" refType="w" fact="0.0287"/>
                  <dgm:constr type="h" for="ch" forName="Child2Accent5" refType="h" fact="0.0381"/>
                  <dgm:constr type="r" for="ch" forName="Child2Accent6" refType="w" fact="0.9385"/>
                  <dgm:constr type="t" for="ch" forName="Child2Accent6" refType="h" fact="0.2781"/>
                  <dgm:constr type="w" for="ch" forName="Child2Accent6" refType="w" fact="0.0287"/>
                  <dgm:constr type="h" for="ch" forName="Child2Accent6" refType="h" fact="0.0381"/>
                  <dgm:constr type="r" for="ch" forName="Child2Accent7" refType="w" fact="0.9998"/>
                  <dgm:constr type="t" for="ch" forName="Child2Accent7" refType="h" fact="0.2781"/>
                  <dgm:constr type="w" for="ch" forName="Child2Accent7" refType="w" fact="0.0287"/>
                  <dgm:constr type="h" for="ch" forName="Child2Accent7" refType="h" fact="0.0381"/>
                  <dgm:constr type="r" for="ch" forName="Child3Accent1" refType="w" fact="0.716"/>
                  <dgm:constr type="t" for="ch" forName="Child3Accent1" refType="h" fact="0.5061"/>
                  <dgm:constr type="w" for="ch" forName="Child3Accent1" refType="w" fact="0.0574"/>
                  <dgm:constr type="h" for="ch" forName="Child3Accent1" refType="h" fact="0.0763"/>
                  <dgm:constr type="r" for="ch" forName="Child3Accent2" refType="w" fact="0.7728"/>
                  <dgm:constr type="t" for="ch" forName="Child3Accent2" refType="h" fact="0.5252"/>
                  <dgm:constr type="w" for="ch" forName="Child3Accent2" refType="w" fact="0.0287"/>
                  <dgm:constr type="h" for="ch" forName="Child3Accent2" refType="h" fact="0.0381"/>
                  <dgm:constr type="r" for="ch" forName="Child3Accent3" refType="w" fact="0.8295"/>
                  <dgm:constr type="t" for="ch" forName="Child3Accent3" refType="h" fact="0.5252"/>
                  <dgm:constr type="w" for="ch" forName="Child3Accent3" refType="w" fact="0.0287"/>
                  <dgm:constr type="h" for="ch" forName="Child3Accent3" refType="h" fact="0.0381"/>
                  <dgm:constr type="r" for="ch" forName="Child3Accent4" refType="w" fact="0.8863"/>
                  <dgm:constr type="t" for="ch" forName="Child3Accent4" refType="h" fact="0.5252"/>
                  <dgm:constr type="w" for="ch" forName="Child3Accent4" refType="w" fact="0.0287"/>
                  <dgm:constr type="h" for="ch" forName="Child3Accent4" refType="h" fact="0.0381"/>
                  <dgm:constr type="r" for="ch" forName="Child3Accent5" refType="w" fact="0.943"/>
                  <dgm:constr type="t" for="ch" forName="Child3Accent5" refType="h" fact="0.5252"/>
                  <dgm:constr type="w" for="ch" forName="Child3Accent5" refType="w" fact="0.0287"/>
                  <dgm:constr type="h" for="ch" forName="Child3Accent5" refType="h" fact="0.0381"/>
                  <dgm:constr type="r" for="ch" forName="Child3Accent6" refType="w" fact="0.9998"/>
                  <dgm:constr type="t" for="ch" forName="Child3Accent6" refType="h" fact="0.5252"/>
                  <dgm:constr type="w" for="ch" forName="Child3Accent6" refType="w" fact="0.0287"/>
                  <dgm:constr type="h" for="ch" forName="Child3Accent6" refType="h" fact="0.0381"/>
                  <dgm:constr type="r" for="ch" forName="Child3Accent7" refType="w" fact="0"/>
                  <dgm:constr type="t" for="ch" forName="Child3Accent7" refType="h" fact="0"/>
                  <dgm:constr type="w" for="ch" forName="Child3Accent7" refType="w" fact="0"/>
                  <dgm:constr type="h" for="ch" forName="Child3Accent7" refType="h" fact="0"/>
                  <dgm:constr type="r" for="ch" forName="Child4Accent1" refType="w" fact="0.6564"/>
                  <dgm:constr type="t" for="ch" forName="Child4Accent1" refType="h" fact="0.6908"/>
                  <dgm:constr type="w" for="ch" forName="Child4Accent1" refType="w" fact="0.0574"/>
                  <dgm:constr type="h" for="ch" forName="Child4Accent1" refType="h" fact="0.0763"/>
                  <dgm:constr type="r" for="ch" forName="Child4Accent2" refType="w" fact="0.6932"/>
                  <dgm:constr type="t" for="ch" forName="Child4Accent2" refType="h" fact="0.7684"/>
                  <dgm:constr type="w" for="ch" forName="Child4Accent2" refType="w" fact="0.0287"/>
                  <dgm:constr type="h" for="ch" forName="Child4Accent2" refType="h" fact="0.0381"/>
                  <dgm:constr type="r" for="ch" forName="Child4Accent3" refType="w" fact="0.7545"/>
                  <dgm:constr type="t" for="ch" forName="Child4Accent3" refType="h" fact="0.7684"/>
                  <dgm:constr type="w" for="ch" forName="Child4Accent3" refType="w" fact="0.0287"/>
                  <dgm:constr type="h" for="ch" forName="Child4Accent3" refType="h" fact="0.0381"/>
                  <dgm:constr type="r" for="ch" forName="Child4Accent4" refType="w" fact="0.8158"/>
                  <dgm:constr type="t" for="ch" forName="Child4Accent4" refType="h" fact="0.7684"/>
                  <dgm:constr type="w" for="ch" forName="Child4Accent4" refType="w" fact="0.0287"/>
                  <dgm:constr type="h" for="ch" forName="Child4Accent4" refType="h" fact="0.0381"/>
                  <dgm:constr type="r" for="ch" forName="Child4Accent5" refType="w" fact="0.8771"/>
                  <dgm:constr type="t" for="ch" forName="Child4Accent5" refType="h" fact="0.7684"/>
                  <dgm:constr type="w" for="ch" forName="Child4Accent5" refType="w" fact="0.0287"/>
                  <dgm:constr type="h" for="ch" forName="Child4Accent5" refType="h" fact="0.0381"/>
                  <dgm:constr type="r" for="ch" forName="Child4Accent6" refType="w" fact="0.9385"/>
                  <dgm:constr type="t" for="ch" forName="Child4Accent6" refType="h" fact="0.7684"/>
                  <dgm:constr type="w" for="ch" forName="Child4Accent6" refType="w" fact="0.0287"/>
                  <dgm:constr type="h" for="ch" forName="Child4Accent6" refType="h" fact="0.0381"/>
                  <dgm:constr type="r" for="ch" forName="Child4Accent7" refType="w" fact="0.9998"/>
                  <dgm:constr type="t" for="ch" forName="Child4Accent7" refType="h" fact="0.7684"/>
                  <dgm:constr type="w" for="ch" forName="Child4Accent7" refType="w" fact="0.0287"/>
                  <dgm:constr type="h" for="ch" forName="Child4Accent7" refType="h" fact="0.0381"/>
                  <dgm:constr type="r" for="ch" forName="Child4Accent8" refType="w" fact="0"/>
                  <dgm:constr type="t" for="ch" forName="Child4Accent8" refType="h" fact="0"/>
                  <dgm:constr type="w" for="ch" forName="Child4Accent8" refType="w" fact="0"/>
                  <dgm:constr type="h" for="ch" forName="Child4Accent8" refType="h" fact="0"/>
                  <dgm:constr type="r" for="ch" forName="ParentAccent1" refType="w" fact="0.0287"/>
                  <dgm:constr type="t" for="ch" forName="ParentAccent1" refType="h" fact="0.5252"/>
                  <dgm:constr type="w" for="ch" forName="ParentAccent1" refType="w" fact="0.0287"/>
                  <dgm:constr type="h" for="ch" forName="ParentAccent1" refType="h" fact="0.0381"/>
                  <dgm:constr type="r" for="ch" forName="ParentAccent2" refType="w" fact="0.0813"/>
                  <dgm:constr type="t" for="ch" forName="ParentAccent2" refType="h" fact="0.5252"/>
                  <dgm:constr type="w" for="ch" forName="ParentAccent2" refType="w" fact="0.0287"/>
                  <dgm:constr type="h" for="ch" forName="ParentAccent2" refType="h" fact="0.0381"/>
                  <dgm:constr type="r" for="ch" forName="ParentAccent3" refType="w" fact="0.1339"/>
                  <dgm:constr type="t" for="ch" forName="ParentAccent3" refType="h" fact="0.5252"/>
                  <dgm:constr type="w" for="ch" forName="ParentAccent3" refType="w" fact="0.0287"/>
                  <dgm:constr type="h" for="ch" forName="ParentAccent3" refType="h" fact="0.0381"/>
                  <dgm:constr type="r" for="ch" forName="ParentAccent4" refType="w" fact="0.1864"/>
                  <dgm:constr type="t" for="ch" forName="ParentAccent4" refType="h" fact="0.5252"/>
                  <dgm:constr type="w" for="ch" forName="ParentAccent4" refType="w" fact="0.0287"/>
                  <dgm:constr type="h" for="ch" forName="ParentAccent4" refType="h" fact="0.0381"/>
                  <dgm:constr type="r" for="ch" forName="ParentAccent5" refType="w" fact="0.239"/>
                  <dgm:constr type="t" for="ch" forName="ParentAccent5" refType="h" fact="0.5252"/>
                  <dgm:constr type="w" for="ch" forName="ParentAccent5" refType="w" fact="0.0287"/>
                  <dgm:constr type="h" for="ch" forName="ParentAccent5" refType="h" fact="0.0381"/>
                  <dgm:constr type="r" for="ch" forName="ParentAccent6" refType="w" fact="0.3203"/>
                  <dgm:constr type="t" for="ch" forName="ParentAccent6" refType="h" fact="0.5061"/>
                  <dgm:constr type="w" for="ch" forName="ParentAccent6" refType="w" fact="0.0574"/>
                  <dgm:constr type="h" for="ch" forName="ParentAccent6" refType="h" fact="0.0763"/>
                  <dgm:constr type="r" for="ch" forName="ParentAccent7" refType="w" fact="0.0755"/>
                  <dgm:constr type="t" for="ch" forName="ParentAccent7" refType="h" fact="0.4464"/>
                  <dgm:constr type="w" for="ch" forName="ParentAccent7" refType="w" fact="0.0287"/>
                  <dgm:constr type="h" for="ch" forName="ParentAccent7" refType="h" fact="0.0381"/>
                  <dgm:constr type="r" for="ch" forName="ParentAccent8" refType="w" fact="0.0755"/>
                  <dgm:constr type="t" for="ch" forName="ParentAccent8" refType="h" fact="0.6045"/>
                  <dgm:constr type="w" for="ch" forName="ParentAccent8" refType="w" fact="0.0287"/>
                  <dgm:constr type="h" for="ch" forName="ParentAccent8" refType="h" fact="0.0381"/>
                  <dgm:constr type="r" for="ch" forName="ParentAccent9" refType="w" fact="0.0499"/>
                  <dgm:constr type="t" for="ch" forName="ParentAccent9" refType="h" fact="0.4807"/>
                  <dgm:constr type="w" for="ch" forName="ParentAccent9" refType="w" fact="0.0287"/>
                  <dgm:constr type="h" for="ch" forName="ParentAccent9" refType="h" fact="0.0381"/>
                  <dgm:constr type="r" for="ch" forName="ParentAccent10" refType="w" fact="0.0482"/>
                  <dgm:constr type="t" for="ch" forName="ParentAccent10" refType="h" fact="0.5705"/>
                  <dgm:constr type="w" for="ch" forName="ParentAccent10" refType="w" fact="0.0287"/>
                  <dgm:constr type="h" for="ch" forName="ParentAccent10" refType="h" fact="0.0381"/>
                  <dgm:constr type="r" for="ch" forName="Child1Accent1" refType="w" fact="0.5181"/>
                  <dgm:constr type="t" for="ch" forName="Child1Accent1" refType="h" fact="0.2457"/>
                  <dgm:constr type="w" for="ch" forName="Child1Accent1" refType="w" fact="0.0574"/>
                  <dgm:constr type="h" for="ch" forName="Child1Accent1" refType="h" fact="0.0763"/>
                  <dgm:constr type="r" for="ch" forName="Child1Accent2" refType="w" fact="0.5542"/>
                  <dgm:constr type="t" for="ch" forName="Child1Accent2" refType="h" fact="0.2004"/>
                  <dgm:constr type="w" for="ch" forName="Child1Accent2" refType="w" fact="0.0287"/>
                  <dgm:constr type="h" for="ch" forName="Child1Accent2" refType="h" fact="0.0381"/>
                  <dgm:constr type="r" for="ch" forName="Child1Accent3" refType="w" fact="0.5946"/>
                  <dgm:constr type="t" for="ch" forName="Child1Accent3" refType="h" fact="0.1445"/>
                  <dgm:constr type="w" for="ch" forName="Child1Accent3" refType="w" fact="0.0287"/>
                  <dgm:constr type="h" for="ch" forName="Child1Accent3" refType="h" fact="0.0381"/>
                  <dgm:constr type="r" for="ch" forName="Child1Accent4" refType="w" fact="0.6347"/>
                  <dgm:constr type="t" for="ch" forName="Child1Accent4" refType="h" fact="0.097"/>
                  <dgm:constr type="w" for="ch" forName="Child1Accent4" refType="w" fact="0.0287"/>
                  <dgm:constr type="h" for="ch" forName="Child1Accent4" refType="h" fact="0.0381"/>
                  <dgm:constr type="r" for="ch" forName="Child1Accent5" refType="w" fact="0.696"/>
                  <dgm:constr type="t" for="ch" forName="Child1Accent5" refType="h" fact="0.097"/>
                  <dgm:constr type="w" for="ch" forName="Child1Accent5" refType="w" fact="0.0287"/>
                  <dgm:constr type="h" for="ch" forName="Child1Accent5" refType="h" fact="0.0381"/>
                  <dgm:constr type="r" for="ch" forName="Child1Accent6" refType="w" fact="0.7574"/>
                  <dgm:constr type="t" for="ch" forName="Child1Accent6" refType="h" fact="0.097"/>
                  <dgm:constr type="w" for="ch" forName="Child1Accent6" refType="w" fact="0.0287"/>
                  <dgm:constr type="h" for="ch" forName="Child1Accent6" refType="h" fact="0.0381"/>
                  <dgm:constr type="r" for="ch" forName="Child1Accent7" refType="w" fact="0.8187"/>
                  <dgm:constr type="t" for="ch" forName="Child1Accent7" refType="h" fact="0.097"/>
                  <dgm:constr type="w" for="ch" forName="Child1Accent7" refType="w" fact="0.0287"/>
                  <dgm:constr type="h" for="ch" forName="Child1Accent7" refType="h" fact="0.0381"/>
                  <dgm:constr type="r" for="ch" forName="Child1Accent8" refType="w" fact="0.88"/>
                  <dgm:constr type="t" for="ch" forName="Child1Accent8" refType="h" fact="0.097"/>
                  <dgm:constr type="w" for="ch" forName="Child1Accent8" refType="w" fact="0.0287"/>
                  <dgm:constr type="h" for="ch" forName="Child1Accent8" refType="h" fact="0.0381"/>
                  <dgm:constr type="r" for="ch" forName="Child1Accent9" refType="w" fact="0.9413"/>
                  <dgm:constr type="t" for="ch" forName="Child1Accent9" refType="h" fact="0.097"/>
                  <dgm:constr type="w" for="ch" forName="Child1Accent9" refType="w" fact="0.0287"/>
                  <dgm:constr type="h" for="ch" forName="Child1Accent9" refType="h" fact="0.0381"/>
                  <dgm:constr type="r" for="ch" forName="Child5Accent1" refType="w" fact="0.5181"/>
                  <dgm:constr type="t" for="ch" forName="Child5Accent1" refType="h" fact="0.7601"/>
                  <dgm:constr type="w" for="ch" forName="Child5Accent1" refType="w" fact="0.0574"/>
                  <dgm:constr type="h" for="ch" forName="Child5Accent1" refType="h" fact="0.0763"/>
                  <dgm:constr type="r" for="ch" forName="Child5Accent2" refType="w" fact="0.547"/>
                  <dgm:constr type="t" for="ch" forName="Child5Accent2" refType="h" fact="0.8375"/>
                  <dgm:constr type="w" for="ch" forName="Child5Accent2" refType="w" fact="0.0287"/>
                  <dgm:constr type="h" for="ch" forName="Child5Accent2" refType="h" fact="0.0381"/>
                  <dgm:constr type="r" for="ch" forName="Child5Accent3" refType="w" fact="0.5882"/>
                  <dgm:constr type="t" for="ch" forName="Child5Accent3" refType="h" fact="0.8991"/>
                  <dgm:constr type="w" for="ch" forName="Child5Accent3" refType="w" fact="0.0287"/>
                  <dgm:constr type="h" for="ch" forName="Child5Accent3" refType="h" fact="0.0381"/>
                  <dgm:constr type="r" for="ch" forName="Child5Accent4" refType="w" fact="0.6347"/>
                  <dgm:constr type="t" for="ch" forName="Child5Accent4" refType="h" fact="0.9619"/>
                  <dgm:constr type="w" for="ch" forName="Child5Accent4" refType="w" fact="0.0287"/>
                  <dgm:constr type="h" for="ch" forName="Child5Accent4" refType="h" fact="0.0381"/>
                  <dgm:constr type="r" for="ch" forName="Child5Accent5" refType="w" fact="0.696"/>
                  <dgm:constr type="t" for="ch" forName="Child5Accent5" refType="h" fact="0.9619"/>
                  <dgm:constr type="w" for="ch" forName="Child5Accent5" refType="w" fact="0.0287"/>
                  <dgm:constr type="h" for="ch" forName="Child5Accent5" refType="h" fact="0.0381"/>
                  <dgm:constr type="r" for="ch" forName="Child5Accent6" refType="w" fact="0.7574"/>
                  <dgm:constr type="t" for="ch" forName="Child5Accent6" refType="h" fact="0.9619"/>
                  <dgm:constr type="w" for="ch" forName="Child5Accent6" refType="w" fact="0.0287"/>
                  <dgm:constr type="h" for="ch" forName="Child5Accent6" refType="h" fact="0.0381"/>
                  <dgm:constr type="r" for="ch" forName="Child5Accent7" refType="w" fact="0.8187"/>
                  <dgm:constr type="t" for="ch" forName="Child5Accent7" refType="h" fact="0.9619"/>
                  <dgm:constr type="w" for="ch" forName="Child5Accent7" refType="w" fact="0.0287"/>
                  <dgm:constr type="h" for="ch" forName="Child5Accent7" refType="h" fact="0.0381"/>
                  <dgm:constr type="r" for="ch" forName="Child5Accent8" refType="w" fact="0.88"/>
                  <dgm:constr type="t" for="ch" forName="Child5Accent8" refType="h" fact="0.9619"/>
                  <dgm:constr type="w" for="ch" forName="Child5Accent8" refType="w" fact="0.0287"/>
                  <dgm:constr type="h" for="ch" forName="Child5Accent8" refType="h" fact="0.0381"/>
                  <dgm:constr type="r" for="ch" forName="Child5Accent9" refType="w" fact="0.9423"/>
                  <dgm:constr type="t" for="ch" forName="Child5Accent9" refType="h" fact="0.9619"/>
                  <dgm:constr type="w" for="ch" forName="Child5Accent9" refType="w" fact="0.0287"/>
                  <dgm:constr type="h" for="ch" forName="Child5Accent9" refType="h" fact="0.0381"/>
                  <dgm:constr type="r" for="ch" forName="Child5" refType="w" fact="0.9419"/>
                  <dgm:constr type="t" for="ch" forName="Child5" refType="h" fact="0.8635"/>
                  <dgm:constr type="w" for="ch" forName="Child5" refType="w" fact="0.3364"/>
                  <dgm:constr type="h" for="ch" forName="Child5" refType="h" fact="0.0981"/>
                  <dgm:constr type="r" for="ch" forName="Child4" refType="w"/>
                  <dgm:constr type="t" for="ch" forName="Child4" refType="h" fact="0.6701"/>
                  <dgm:constr type="w" for="ch" forName="Child4" refType="w" fact="0.3364"/>
                  <dgm:constr type="h" for="ch" forName="Child4" refType="h" fact="0.0981"/>
                  <dgm:constr type="r" for="ch" forName="Child3" refType="w"/>
                  <dgm:constr type="t" for="ch" forName="Child3" refType="h" fact="0.4276"/>
                  <dgm:constr type="w" for="ch" forName="Child3" refType="w" fact="0.2544"/>
                  <dgm:constr type="h" for="ch" forName="Child3" refType="h" fact="0.0981"/>
                  <dgm:constr type="r" for="ch" forName="Child2" refType="w"/>
                  <dgm:constr type="t" for="ch" forName="Child2" refType="h" fact="0.1798"/>
                  <dgm:constr type="w" for="ch" forName="Child2" refType="w" fact="0.3364"/>
                  <dgm:constr type="h" for="ch" forName="Child2" refType="h" fact="0.0981"/>
                  <dgm:constr type="r" for="ch" forName="Child1" refType="w" fact="0.9419"/>
                  <dgm:constr type="t" for="ch" forName="Child1" refType="h" fact="0"/>
                  <dgm:constr type="w" for="ch" forName="Child1" refType="w" fact="0.3364"/>
                  <dgm:constr type="h" for="ch" forName="Child1" refType="h" fact="0.0981"/>
                  <dgm:constr type="r" for="ch" forName="Parent" refType="w" fact="0.6347"/>
                  <dgm:constr type="t" for="ch" forName="Parent" refType="h" fact="0.3513"/>
                  <dgm:constr type="w" for="ch" forName="Parent" refType="w" fact="0.2906"/>
                  <dgm:constr type="h" for="ch" forName="Parent" refType="h" fact="0.3859"/>
                </dgm:constrLst>
              </dgm:else>
            </dgm:choose>
          </dgm:else>
        </dgm:choose>
        <dgm:layoutNode name="ParentAccent1" styleLbl="alignNode1">
          <dgm:alg type="sp"/>
          <dgm:shape xmlns:r="http://schemas.openxmlformats.org/officeDocument/2006/relationships" type="ellipse" r:blip="">
            <dgm:adjLst/>
          </dgm:shape>
          <dgm:presOf/>
        </dgm:layoutNode>
        <dgm:layoutNode name="ParentAccent2" styleLbl="alignNode1">
          <dgm:alg type="sp"/>
          <dgm:shape xmlns:r="http://schemas.openxmlformats.org/officeDocument/2006/relationships" type="ellipse" r:blip="">
            <dgm:adjLst/>
          </dgm:shape>
          <dgm:presOf/>
        </dgm:layoutNode>
        <dgm:layoutNode name="ParentAccent3" styleLbl="alignNode1">
          <dgm:alg type="sp"/>
          <dgm:shape xmlns:r="http://schemas.openxmlformats.org/officeDocument/2006/relationships" type="ellipse" r:blip="">
            <dgm:adjLst/>
          </dgm:shape>
          <dgm:presOf/>
        </dgm:layoutNode>
        <dgm:layoutNode name="ParentAccent4" styleLbl="alignNode1">
          <dgm:alg type="sp"/>
          <dgm:shape xmlns:r="http://schemas.openxmlformats.org/officeDocument/2006/relationships" type="ellipse" r:blip="">
            <dgm:adjLst/>
          </dgm:shape>
          <dgm:presOf/>
        </dgm:layoutNode>
        <dgm:layoutNode name="ParentAccent5" styleLbl="alignNode1">
          <dgm:alg type="sp"/>
          <dgm:shape xmlns:r="http://schemas.openxmlformats.org/officeDocument/2006/relationships" type="ellipse" r:blip="">
            <dgm:adjLst/>
          </dgm:shape>
          <dgm:presOf/>
        </dgm:layoutNode>
        <dgm:layoutNode name="ParentAccent6" styleLbl="alignNode1">
          <dgm:alg type="sp"/>
          <dgm:shape xmlns:r="http://schemas.openxmlformats.org/officeDocument/2006/relationships" type="ellipse" r:blip="">
            <dgm:adjLst/>
          </dgm:shape>
          <dgm:presOf/>
        </dgm:layoutNode>
        <dgm:layoutNode name="ParentAccent7" styleLbl="alignNode1">
          <dgm:alg type="sp"/>
          <dgm:shape xmlns:r="http://schemas.openxmlformats.org/officeDocument/2006/relationships" type="ellipse" r:blip="">
            <dgm:adjLst/>
          </dgm:shape>
          <dgm:presOf/>
        </dgm:layoutNode>
        <dgm:layoutNode name="ParentAccent8" styleLbl="alignNode1">
          <dgm:alg type="sp"/>
          <dgm:shape xmlns:r="http://schemas.openxmlformats.org/officeDocument/2006/relationships" type="ellipse" r:blip="">
            <dgm:adjLst/>
          </dgm:shape>
          <dgm:presOf/>
        </dgm:layoutNode>
        <dgm:layoutNode name="ParentAccent9" styleLbl="alignNode1">
          <dgm:alg type="sp"/>
          <dgm:shape xmlns:r="http://schemas.openxmlformats.org/officeDocument/2006/relationships" type="ellipse" r:blip="">
            <dgm:adjLst/>
          </dgm:shape>
          <dgm:presOf/>
        </dgm:layoutNode>
        <dgm:layoutNode name="ParentAccent10" styleLbl="alignNode1">
          <dgm:alg type="sp"/>
          <dgm:shape xmlns:r="http://schemas.openxmlformats.org/officeDocument/2006/relationships" type="ellipse" r:blip="">
            <dgm:adjLst/>
          </dgm:shape>
          <dgm:presOf/>
        </dgm:layoutNode>
        <dgm:layoutNode name="Parent" styleLbl="alignNode1">
          <dgm:varLst>
            <dgm:chMax val="5"/>
            <dgm:chPref val="3"/>
            <dgm:bulletEnabled val="1"/>
          </dgm:varLst>
          <dgm:alg type="tx"/>
          <dgm:shape xmlns:r="http://schemas.openxmlformats.org/officeDocument/2006/relationships" type="ellipse"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name="Name21" axis="ch" ptType="node" cnt="1">
          <dgm:layoutNode name="Child1Accent1" styleLbl="alignNode1">
            <dgm:alg type="sp"/>
            <dgm:shape xmlns:r="http://schemas.openxmlformats.org/officeDocument/2006/relationships" type="ellipse" r:blip="">
              <dgm:adjLst/>
            </dgm:shape>
            <dgm:presOf/>
          </dgm:layoutNode>
          <dgm:layoutNode name="Child1Accent2" styleLbl="alignNode1">
            <dgm:alg type="sp"/>
            <dgm:shape xmlns:r="http://schemas.openxmlformats.org/officeDocument/2006/relationships" type="ellipse" r:blip="">
              <dgm:adjLst/>
            </dgm:shape>
            <dgm:presOf/>
          </dgm:layoutNode>
          <dgm:layoutNode name="Child1Accent3" styleLbl="alignNode1">
            <dgm:alg type="sp"/>
            <dgm:shape xmlns:r="http://schemas.openxmlformats.org/officeDocument/2006/relationships" type="ellipse" r:blip="">
              <dgm:adjLst/>
            </dgm:shape>
            <dgm:presOf/>
          </dgm:layoutNode>
          <dgm:layoutNode name="Child1Accent4" styleLbl="alignNode1">
            <dgm:alg type="sp"/>
            <dgm:shape xmlns:r="http://schemas.openxmlformats.org/officeDocument/2006/relationships" type="ellipse" r:blip="">
              <dgm:adjLst/>
            </dgm:shape>
            <dgm:presOf/>
          </dgm:layoutNode>
          <dgm:layoutNode name="Child1Accent5" styleLbl="alignNode1">
            <dgm:alg type="sp"/>
            <dgm:shape xmlns:r="http://schemas.openxmlformats.org/officeDocument/2006/relationships" type="ellipse" r:blip="">
              <dgm:adjLst/>
            </dgm:shape>
            <dgm:presOf/>
          </dgm:layoutNode>
          <dgm:layoutNode name="Child1Accent6" styleLbl="alignNode1">
            <dgm:alg type="sp"/>
            <dgm:shape xmlns:r="http://schemas.openxmlformats.org/officeDocument/2006/relationships" type="ellipse" r:blip="">
              <dgm:adjLst/>
            </dgm:shape>
            <dgm:presOf/>
          </dgm:layoutNode>
          <dgm:layoutNode name="Child1Accent7" styleLbl="alignNode1">
            <dgm:alg type="sp"/>
            <dgm:shape xmlns:r="http://schemas.openxmlformats.org/officeDocument/2006/relationships" type="ellipse" r:blip="">
              <dgm:adjLst/>
            </dgm:shape>
            <dgm:presOf/>
          </dgm:layoutNode>
          <dgm:layoutNode name="Child1Accent8" styleLbl="alignNode1">
            <dgm:alg type="sp"/>
            <dgm:shape xmlns:r="http://schemas.openxmlformats.org/officeDocument/2006/relationships" type="ellipse" r:blip="">
              <dgm:adjLst/>
            </dgm:shape>
            <dgm:presOf/>
          </dgm:layoutNode>
          <dgm:layoutNode name="Child1Accent9" styleLbl="alignNode1">
            <dgm:alg type="sp"/>
            <dgm:shape xmlns:r="http://schemas.openxmlformats.org/officeDocument/2006/relationships" type="ellipse" r:blip="">
              <dgm:adjLst/>
            </dgm:shape>
            <dgm:presOf/>
          </dgm:layoutNode>
          <dgm:layoutNode name="Child1"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2" axis="ch" ptType="node" st="2" cnt="1">
          <dgm:layoutNode name="Child2Accent1" styleLbl="alignNode1">
            <dgm:alg type="sp"/>
            <dgm:shape xmlns:r="http://schemas.openxmlformats.org/officeDocument/2006/relationships" type="ellipse" r:blip="">
              <dgm:adjLst/>
            </dgm:shape>
            <dgm:presOf/>
          </dgm:layoutNode>
          <dgm:layoutNode name="Child2Accent2" styleLbl="alignNode1">
            <dgm:alg type="sp"/>
            <dgm:shape xmlns:r="http://schemas.openxmlformats.org/officeDocument/2006/relationships" type="ellipse" r:blip="">
              <dgm:adjLst/>
            </dgm:shape>
            <dgm:presOf/>
          </dgm:layoutNode>
          <dgm:layoutNode name="Child2Accent3" styleLbl="alignNode1">
            <dgm:alg type="sp"/>
            <dgm:shape xmlns:r="http://schemas.openxmlformats.org/officeDocument/2006/relationships" type="ellipse" r:blip="">
              <dgm:adjLst/>
            </dgm:shape>
            <dgm:presOf/>
          </dgm:layoutNode>
          <dgm:layoutNode name="Child2Accent4" styleLbl="alignNode1">
            <dgm:alg type="sp"/>
            <dgm:shape xmlns:r="http://schemas.openxmlformats.org/officeDocument/2006/relationships" type="ellipse" r:blip="">
              <dgm:adjLst/>
            </dgm:shape>
            <dgm:presOf/>
          </dgm:layoutNode>
          <dgm:layoutNode name="Child2Accent5" styleLbl="alignNode1">
            <dgm:alg type="sp"/>
            <dgm:shape xmlns:r="http://schemas.openxmlformats.org/officeDocument/2006/relationships" type="ellipse" r:blip="">
              <dgm:adjLst/>
            </dgm:shape>
            <dgm:presOf/>
          </dgm:layoutNode>
          <dgm:layoutNode name="Child2Accent6" styleLbl="alignNode1">
            <dgm:alg type="sp"/>
            <dgm:shape xmlns:r="http://schemas.openxmlformats.org/officeDocument/2006/relationships" type="ellipse" r:blip="">
              <dgm:adjLst/>
            </dgm:shape>
            <dgm:presOf/>
          </dgm:layoutNode>
          <dgm:layoutNode name="Child2Accent7" styleLbl="alignNode1">
            <dgm:alg type="sp"/>
            <dgm:shape xmlns:r="http://schemas.openxmlformats.org/officeDocument/2006/relationships" type="ellipse" r:blip="">
              <dgm:adjLst/>
            </dgm:shape>
            <dgm:presOf/>
          </dgm:layoutNode>
          <dgm:layoutNode name="Child2"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3" axis="ch" ptType="node" st="3" cnt="1">
          <dgm:layoutNode name="Child3Accent1" styleLbl="alignNode1">
            <dgm:alg type="sp"/>
            <dgm:shape xmlns:r="http://schemas.openxmlformats.org/officeDocument/2006/relationships" type="ellipse" r:blip="">
              <dgm:adjLst/>
            </dgm:shape>
            <dgm:presOf/>
          </dgm:layoutNode>
          <dgm:layoutNode name="Child3Accent2" styleLbl="alignNode1">
            <dgm:alg type="sp"/>
            <dgm:shape xmlns:r="http://schemas.openxmlformats.org/officeDocument/2006/relationships" type="ellipse" r:blip="">
              <dgm:adjLst/>
            </dgm:shape>
            <dgm:presOf/>
          </dgm:layoutNode>
          <dgm:layoutNode name="Child3Accent3" styleLbl="alignNode1">
            <dgm:alg type="sp"/>
            <dgm:shape xmlns:r="http://schemas.openxmlformats.org/officeDocument/2006/relationships" type="ellipse" r:blip="">
              <dgm:adjLst/>
            </dgm:shape>
            <dgm:presOf/>
          </dgm:layoutNode>
          <dgm:layoutNode name="Child3Accent4" styleLbl="alignNode1">
            <dgm:alg type="sp"/>
            <dgm:shape xmlns:r="http://schemas.openxmlformats.org/officeDocument/2006/relationships" type="ellipse" r:blip="">
              <dgm:adjLst/>
            </dgm:shape>
            <dgm:presOf/>
          </dgm:layoutNode>
          <dgm:layoutNode name="Child3Accent5" styleLbl="alignNode1">
            <dgm:alg type="sp"/>
            <dgm:shape xmlns:r="http://schemas.openxmlformats.org/officeDocument/2006/relationships" type="ellipse" r:blip="">
              <dgm:adjLst/>
            </dgm:shape>
            <dgm:presOf/>
          </dgm:layoutNode>
          <dgm:layoutNode name="Child3Accent6" styleLbl="alignNode1">
            <dgm:alg type="sp"/>
            <dgm:shape xmlns:r="http://schemas.openxmlformats.org/officeDocument/2006/relationships" type="ellipse" r:blip="">
              <dgm:adjLst/>
            </dgm:shape>
            <dgm:presOf/>
          </dgm:layoutNode>
          <dgm:layoutNode name="Child3Accent7" styleLbl="alignNode1">
            <dgm:alg type="sp"/>
            <dgm:shape xmlns:r="http://schemas.openxmlformats.org/officeDocument/2006/relationships" type="ellipse" r:blip="">
              <dgm:adjLst/>
            </dgm:shape>
            <dgm:presOf/>
          </dgm:layoutNode>
          <dgm:layoutNode name="Child3"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4" axis="ch" ptType="node" st="4" cnt="1">
          <dgm:layoutNode name="Child4Accent1" styleLbl="alignNode1">
            <dgm:alg type="sp"/>
            <dgm:shape xmlns:r="http://schemas.openxmlformats.org/officeDocument/2006/relationships" type="ellipse" r:blip="">
              <dgm:adjLst/>
            </dgm:shape>
            <dgm:presOf/>
          </dgm:layoutNode>
          <dgm:layoutNode name="Child4Accent2" styleLbl="alignNode1">
            <dgm:alg type="sp"/>
            <dgm:shape xmlns:r="http://schemas.openxmlformats.org/officeDocument/2006/relationships" type="ellipse" r:blip="">
              <dgm:adjLst/>
            </dgm:shape>
            <dgm:presOf/>
          </dgm:layoutNode>
          <dgm:layoutNode name="Child4Accent3" styleLbl="alignNode1">
            <dgm:alg type="sp"/>
            <dgm:shape xmlns:r="http://schemas.openxmlformats.org/officeDocument/2006/relationships" type="ellipse" r:blip="">
              <dgm:adjLst/>
            </dgm:shape>
            <dgm:presOf/>
          </dgm:layoutNode>
          <dgm:layoutNode name="Child4Accent4" styleLbl="alignNode1">
            <dgm:alg type="sp"/>
            <dgm:shape xmlns:r="http://schemas.openxmlformats.org/officeDocument/2006/relationships" type="ellipse" r:blip="">
              <dgm:adjLst/>
            </dgm:shape>
            <dgm:presOf/>
          </dgm:layoutNode>
          <dgm:layoutNode name="Child4Accent5" styleLbl="alignNode1">
            <dgm:alg type="sp"/>
            <dgm:shape xmlns:r="http://schemas.openxmlformats.org/officeDocument/2006/relationships" type="ellipse" r:blip="">
              <dgm:adjLst/>
            </dgm:shape>
            <dgm:presOf/>
          </dgm:layoutNode>
          <dgm:layoutNode name="Child4Accent6" styleLbl="alignNode1">
            <dgm:alg type="sp"/>
            <dgm:shape xmlns:r="http://schemas.openxmlformats.org/officeDocument/2006/relationships" type="ellipse" r:blip="">
              <dgm:adjLst/>
            </dgm:shape>
            <dgm:presOf/>
          </dgm:layoutNode>
          <dgm:layoutNode name="Child4Accent7" styleLbl="alignNode1">
            <dgm:alg type="sp"/>
            <dgm:shape xmlns:r="http://schemas.openxmlformats.org/officeDocument/2006/relationships" type="ellipse" r:blip="">
              <dgm:adjLst/>
            </dgm:shape>
            <dgm:presOf/>
          </dgm:layoutNode>
          <dgm:layoutNode name="Child4Accent8" styleLbl="alignNode1">
            <dgm:alg type="sp"/>
            <dgm:shape xmlns:r="http://schemas.openxmlformats.org/officeDocument/2006/relationships" type="ellipse" r:blip="">
              <dgm:adjLst/>
            </dgm:shape>
            <dgm:presOf/>
          </dgm:layoutNode>
          <dgm:layoutNode name="Child4"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forEach name="Name25" axis="ch" ptType="node" st="5" cnt="1">
          <dgm:layoutNode name="Child5Accent1" styleLbl="alignNode1">
            <dgm:alg type="sp"/>
            <dgm:shape xmlns:r="http://schemas.openxmlformats.org/officeDocument/2006/relationships" type="ellipse" r:blip="">
              <dgm:adjLst/>
            </dgm:shape>
            <dgm:presOf/>
          </dgm:layoutNode>
          <dgm:layoutNode name="Child5Accent2" styleLbl="alignNode1">
            <dgm:alg type="sp"/>
            <dgm:shape xmlns:r="http://schemas.openxmlformats.org/officeDocument/2006/relationships" type="ellipse" r:blip="">
              <dgm:adjLst/>
            </dgm:shape>
            <dgm:presOf/>
          </dgm:layoutNode>
          <dgm:layoutNode name="Child5Accent3" styleLbl="alignNode1">
            <dgm:alg type="sp"/>
            <dgm:shape xmlns:r="http://schemas.openxmlformats.org/officeDocument/2006/relationships" type="ellipse" r:blip="">
              <dgm:adjLst/>
            </dgm:shape>
            <dgm:presOf/>
          </dgm:layoutNode>
          <dgm:layoutNode name="Child5Accent4" styleLbl="alignNode1">
            <dgm:alg type="sp"/>
            <dgm:shape xmlns:r="http://schemas.openxmlformats.org/officeDocument/2006/relationships" type="ellipse" r:blip="">
              <dgm:adjLst/>
            </dgm:shape>
            <dgm:presOf/>
          </dgm:layoutNode>
          <dgm:layoutNode name="Child5Accent5" styleLbl="alignNode1">
            <dgm:alg type="sp"/>
            <dgm:shape xmlns:r="http://schemas.openxmlformats.org/officeDocument/2006/relationships" type="ellipse" r:blip="">
              <dgm:adjLst/>
            </dgm:shape>
            <dgm:presOf/>
          </dgm:layoutNode>
          <dgm:layoutNode name="Child5Accent6" styleLbl="alignNode1">
            <dgm:alg type="sp"/>
            <dgm:shape xmlns:r="http://schemas.openxmlformats.org/officeDocument/2006/relationships" type="ellipse" r:blip="">
              <dgm:adjLst/>
            </dgm:shape>
            <dgm:presOf/>
          </dgm:layoutNode>
          <dgm:layoutNode name="Child5Accent7" styleLbl="alignNode1">
            <dgm:alg type="sp"/>
            <dgm:shape xmlns:r="http://schemas.openxmlformats.org/officeDocument/2006/relationships" type="ellipse" r:blip="">
              <dgm:adjLst/>
            </dgm:shape>
            <dgm:presOf/>
          </dgm:layoutNode>
          <dgm:layoutNode name="Child5Accent8" styleLbl="alignNode1">
            <dgm:alg type="sp"/>
            <dgm:shape xmlns:r="http://schemas.openxmlformats.org/officeDocument/2006/relationships" type="ellipse" r:blip="">
              <dgm:adjLst/>
            </dgm:shape>
            <dgm:presOf/>
          </dgm:layoutNode>
          <dgm:layoutNode name="Child5Accent9" styleLbl="alignNode1">
            <dgm:alg type="sp"/>
            <dgm:shape xmlns:r="http://schemas.openxmlformats.org/officeDocument/2006/relationships" type="ellipse" r:blip="">
              <dgm:adjLst/>
            </dgm:shape>
            <dgm:presOf/>
          </dgm:layoutNode>
          <dgm:layoutNode name="Child5" styleLbl="revTx">
            <dgm:varLst>
              <dgm:chMax/>
              <dgm:chPref val="0"/>
              <dgm:bulletEnabled val="1"/>
            </dgm:varLst>
            <dgm:alg type="tx">
              <dgm:param type="parTxLTR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22B4D6-AB89-8D24-B594-9D1C3BE90E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2A0C3D8-CB55-40BB-E1D0-2C8C6F1A584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4846C5-8187-429E-BD73-4594FF4DF1CC}" type="datetimeFigureOut">
              <a:rPr lang="en-US" smtClean="0"/>
              <a:t>3/27/2024</a:t>
            </a:fld>
            <a:endParaRPr lang="en-US"/>
          </a:p>
        </p:txBody>
      </p:sp>
      <p:sp>
        <p:nvSpPr>
          <p:cNvPr id="4" name="Footer Placeholder 3">
            <a:extLst>
              <a:ext uri="{FF2B5EF4-FFF2-40B4-BE49-F238E27FC236}">
                <a16:creationId xmlns:a16="http://schemas.microsoft.com/office/drawing/2014/main" id="{B0FB7F6D-5203-44D4-402B-54D1E6EC388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895587-F6D6-85C4-FB0F-C2176F00AE2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4F741E-0B8A-4E4E-825D-133E5F5BC26E}" type="slidenum">
              <a:rPr lang="en-US" smtClean="0"/>
              <a:t>‹#›</a:t>
            </a:fld>
            <a:endParaRPr lang="en-US"/>
          </a:p>
        </p:txBody>
      </p:sp>
    </p:spTree>
    <p:extLst>
      <p:ext uri="{BB962C8B-B14F-4D97-AF65-F5344CB8AC3E}">
        <p14:creationId xmlns:p14="http://schemas.microsoft.com/office/powerpoint/2010/main" val="35330808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0FE42-D9F4-4D98-BC20-12533910C04C}" type="datetimeFigureOut">
              <a:rPr lang="en-US" smtClean="0"/>
              <a:t>3/27/2024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BC728-4A88-430B-8E9A-0BA444DD5E75}" type="slidenum">
              <a:rPr lang="en-US" smtClean="0"/>
              <a:t>‹#›</a:t>
            </a:fld>
            <a:endParaRPr lang="en-US"/>
          </a:p>
        </p:txBody>
      </p:sp>
    </p:spTree>
    <p:extLst>
      <p:ext uri="{BB962C8B-B14F-4D97-AF65-F5344CB8AC3E}">
        <p14:creationId xmlns:p14="http://schemas.microsoft.com/office/powerpoint/2010/main" val="35517052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5AA64A6E-C53B-4CAF-AE9D-7B68EB3CFCDB}" type="datetime1">
              <a:rPr lang="en-US" smtClean="0"/>
              <a:t>3/27/2024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666558B-4644-46E7-9DE0-B53175CDB10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723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21E2A8-DC98-4923-AB76-18B0941D71DD}"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6558B-4644-46E7-9DE0-B53175CDB100}" type="slidenum">
              <a:rPr lang="en-US" smtClean="0"/>
              <a:t>‹#›</a:t>
            </a:fld>
            <a:endParaRPr lang="en-US"/>
          </a:p>
        </p:txBody>
      </p:sp>
    </p:spTree>
    <p:extLst>
      <p:ext uri="{BB962C8B-B14F-4D97-AF65-F5344CB8AC3E}">
        <p14:creationId xmlns:p14="http://schemas.microsoft.com/office/powerpoint/2010/main" val="2181881264"/>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1E2A8-DC98-4923-AB76-18B0941D71DD}"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558B-4644-46E7-9DE0-B53175CDB10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4899426"/>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1E2A8-DC98-4923-AB76-18B0941D71DD}"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558B-4644-46E7-9DE0-B53175CDB10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2658095"/>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1E2A8-DC98-4923-AB76-18B0941D71DD}"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558B-4644-46E7-9DE0-B53175CDB100}" type="slidenum">
              <a:rPr lang="en-US" smtClean="0"/>
              <a:t>‹#›</a:t>
            </a:fld>
            <a:endParaRPr lang="en-US"/>
          </a:p>
        </p:txBody>
      </p:sp>
    </p:spTree>
    <p:extLst>
      <p:ext uri="{BB962C8B-B14F-4D97-AF65-F5344CB8AC3E}">
        <p14:creationId xmlns:p14="http://schemas.microsoft.com/office/powerpoint/2010/main" val="1881530218"/>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1E2A8-DC98-4923-AB76-18B0941D71DD}"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558B-4644-46E7-9DE0-B53175CDB10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438313"/>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21E2A8-DC98-4923-AB76-18B0941D71DD}"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558B-4644-46E7-9DE0-B53175CDB10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78105"/>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1EB430-D4B8-44D1-A331-EB82F3A7DB04}"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558B-4644-46E7-9DE0-B53175CDB10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2361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DFDA90-B0C9-4D93-9C11-65919B153BF9}"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558B-4644-46E7-9DE0-B53175CDB10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060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61C83-B13E-45E4-8715-9D3ECD53E283}"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558B-4644-46E7-9DE0-B53175CDB100}" type="slidenum">
              <a:rPr lang="en-US" smtClean="0"/>
              <a:t>‹#›</a:t>
            </a:fld>
            <a:endParaRPr lang="en-US"/>
          </a:p>
        </p:txBody>
      </p:sp>
    </p:spTree>
    <p:extLst>
      <p:ext uri="{BB962C8B-B14F-4D97-AF65-F5344CB8AC3E}">
        <p14:creationId xmlns:p14="http://schemas.microsoft.com/office/powerpoint/2010/main" val="183608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B32924-D2A9-4B05-9524-2BBC7B77076C}" type="datetime1">
              <a:rPr lang="en-US" smtClean="0"/>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66558B-4644-46E7-9DE0-B53175CDB10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16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4FB5282-C665-440C-B3C7-5DCC5378458A}"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6558B-4644-46E7-9DE0-B53175CDB100}" type="slidenum">
              <a:rPr lang="en-US" smtClean="0"/>
              <a:t>‹#›</a:t>
            </a:fld>
            <a:endParaRPr lang="en-US"/>
          </a:p>
        </p:txBody>
      </p:sp>
    </p:spTree>
    <p:extLst>
      <p:ext uri="{BB962C8B-B14F-4D97-AF65-F5344CB8AC3E}">
        <p14:creationId xmlns:p14="http://schemas.microsoft.com/office/powerpoint/2010/main" val="36055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F1B40A-7246-4DDE-999E-E36A2B8152CA}" type="datetime1">
              <a:rPr lang="en-US" smtClean="0"/>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66558B-4644-46E7-9DE0-B53175CDB10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821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9A77B5-0A86-4226-9E37-629976A2BA76}" type="datetime1">
              <a:rPr lang="en-US" smtClean="0"/>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66558B-4644-46E7-9DE0-B53175CDB10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066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A4D8D-CE2F-4072-A03A-C86AB4DA0E33}" type="datetime1">
              <a:rPr lang="en-US" smtClean="0"/>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66558B-4644-46E7-9DE0-B53175CDB100}" type="slidenum">
              <a:rPr lang="en-US" smtClean="0"/>
              <a:t>‹#›</a:t>
            </a:fld>
            <a:endParaRPr lang="en-US"/>
          </a:p>
        </p:txBody>
      </p:sp>
    </p:spTree>
    <p:extLst>
      <p:ext uri="{BB962C8B-B14F-4D97-AF65-F5344CB8AC3E}">
        <p14:creationId xmlns:p14="http://schemas.microsoft.com/office/powerpoint/2010/main" val="2416277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A472F8-82C0-4A92-842B-F7C3CAF01CA5}"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6558B-4644-46E7-9DE0-B53175CDB10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448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DE2A5-66F5-49C8-B065-BFA96433E7BE}" type="datetime1">
              <a:rPr lang="en-US" smtClean="0"/>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66558B-4644-46E7-9DE0-B53175CDB100}" type="slidenum">
              <a:rPr lang="en-US" smtClean="0"/>
              <a:t>‹#›</a:t>
            </a:fld>
            <a:endParaRPr lang="en-US"/>
          </a:p>
        </p:txBody>
      </p:sp>
    </p:spTree>
    <p:extLst>
      <p:ext uri="{BB962C8B-B14F-4D97-AF65-F5344CB8AC3E}">
        <p14:creationId xmlns:p14="http://schemas.microsoft.com/office/powerpoint/2010/main" val="2515682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21E2A8-DC98-4923-AB76-18B0941D71DD}" type="datetime1">
              <a:rPr lang="en-US" smtClean="0"/>
              <a:t>3/27/2024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66558B-4644-46E7-9DE0-B53175CDB100}" type="slidenum">
              <a:rPr lang="en-US" smtClean="0"/>
              <a:t>‹#›</a:t>
            </a:fld>
            <a:endParaRPr lang="en-US"/>
          </a:p>
        </p:txBody>
      </p:sp>
    </p:spTree>
    <p:extLst>
      <p:ext uri="{BB962C8B-B14F-4D97-AF65-F5344CB8AC3E}">
        <p14:creationId xmlns:p14="http://schemas.microsoft.com/office/powerpoint/2010/main" val="77781870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ED68-E4CF-8906-1CCA-072F64873BD8}"/>
              </a:ext>
            </a:extLst>
          </p:cNvPr>
          <p:cNvSpPr>
            <a:spLocks noGrp="1"/>
          </p:cNvSpPr>
          <p:nvPr>
            <p:ph type="ctrTitle"/>
          </p:nvPr>
        </p:nvSpPr>
        <p:spPr>
          <a:xfrm>
            <a:off x="1828435" y="133475"/>
            <a:ext cx="9574672" cy="804925"/>
          </a:xfrm>
        </p:spPr>
        <p:txBody>
          <a:bodyPr>
            <a:normAutofit/>
          </a:bodyPr>
          <a:lstStyle/>
          <a:p>
            <a:pPr algn="l"/>
            <a:r>
              <a:rPr lang="en-US" sz="3600" dirty="0">
                <a:solidFill>
                  <a:schemeClr val="tx1"/>
                </a:solidFill>
                <a:latin typeface="Times New Roman" panose="02020603050405020304" pitchFamily="18" charset="0"/>
                <a:cs typeface="Times New Roman" panose="02020603050405020304" pitchFamily="18" charset="0"/>
              </a:rPr>
              <a:t>TONTADARYA COLLEGE OF ENGINEERING</a:t>
            </a: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95B59A2-56D5-5CD0-C17F-39687AE6F370}"/>
              </a:ext>
            </a:extLst>
          </p:cNvPr>
          <p:cNvSpPr>
            <a:spLocks noGrp="1"/>
          </p:cNvSpPr>
          <p:nvPr>
            <p:ph type="subTitle" idx="1"/>
          </p:nvPr>
        </p:nvSpPr>
        <p:spPr>
          <a:xfrm>
            <a:off x="1262742" y="2659646"/>
            <a:ext cx="9144000" cy="2416207"/>
          </a:xfrm>
        </p:spPr>
        <p:txBody>
          <a:bodyPr>
            <a:normAutofit lnSpcReduction="10000"/>
          </a:bodyPr>
          <a:lstStyle/>
          <a:p>
            <a:r>
              <a:rPr lang="en-US" dirty="0">
                <a:solidFill>
                  <a:srgbClr val="002060"/>
                </a:solidFill>
                <a:latin typeface="Times New Roman" panose="02020603050405020304" pitchFamily="18" charset="0"/>
                <a:cs typeface="Times New Roman" panose="02020603050405020304" pitchFamily="18" charset="0"/>
              </a:rPr>
              <a:t>Mini project on</a:t>
            </a:r>
          </a:p>
          <a:p>
            <a:r>
              <a:rPr lang="en-US" sz="2800" dirty="0">
                <a:solidFill>
                  <a:srgbClr val="FF0000"/>
                </a:solidFill>
                <a:latin typeface="Times New Roman" panose="02020603050405020304" pitchFamily="18" charset="0"/>
                <a:cs typeface="Times New Roman" panose="02020603050405020304" pitchFamily="18" charset="0"/>
              </a:rPr>
              <a:t>“Online DJ Management System”</a:t>
            </a:r>
          </a:p>
          <a:p>
            <a:endParaRPr lang="en-US" dirty="0">
              <a:solidFill>
                <a:schemeClr val="tx2"/>
              </a:solidFill>
              <a:latin typeface="Times New Roman" panose="02020603050405020304" pitchFamily="18" charset="0"/>
              <a:cs typeface="Times New Roman" panose="02020603050405020304" pitchFamily="18" charset="0"/>
            </a:endParaRPr>
          </a:p>
          <a:p>
            <a:r>
              <a:rPr lang="en-US" dirty="0">
                <a:solidFill>
                  <a:schemeClr val="tx2"/>
                </a:solidFill>
                <a:latin typeface="Times New Roman" panose="02020603050405020304" pitchFamily="18" charset="0"/>
                <a:cs typeface="Times New Roman" panose="02020603050405020304" pitchFamily="18" charset="0"/>
              </a:rPr>
              <a:t>Under the guidance of</a:t>
            </a:r>
          </a:p>
          <a:p>
            <a:r>
              <a:rPr lang="en-US" sz="2400" dirty="0">
                <a:solidFill>
                  <a:schemeClr val="accent2">
                    <a:lumMod val="75000"/>
                  </a:schemeClr>
                </a:solidFill>
                <a:latin typeface="Times New Roman" panose="02020603050405020304" pitchFamily="18" charset="0"/>
                <a:cs typeface="Times New Roman" panose="02020603050405020304" pitchFamily="18" charset="0"/>
              </a:rPr>
              <a:t>Prof. Lohit Javali</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C2D6CA2A-E768-85F4-3215-E8C30368580E}"/>
              </a:ext>
            </a:extLst>
          </p:cNvPr>
          <p:cNvSpPr>
            <a:spLocks noGrp="1"/>
          </p:cNvSpPr>
          <p:nvPr>
            <p:ph type="dt" sz="half" idx="10"/>
          </p:nvPr>
        </p:nvSpPr>
        <p:spPr/>
        <p:txBody>
          <a:bodyPr/>
          <a:lstStyle/>
          <a:p>
            <a:fld id="{E44CE94E-979C-47B0-B029-685C887BC06B}" type="datetime1">
              <a:rPr lang="en-US" smtClean="0"/>
              <a:t>3/27/2024</a:t>
            </a:fld>
            <a:endParaRPr lang="en-US"/>
          </a:p>
        </p:txBody>
      </p:sp>
      <p:sp>
        <p:nvSpPr>
          <p:cNvPr id="9" name="Slide Number Placeholder 8">
            <a:extLst>
              <a:ext uri="{FF2B5EF4-FFF2-40B4-BE49-F238E27FC236}">
                <a16:creationId xmlns:a16="http://schemas.microsoft.com/office/drawing/2014/main" id="{2114650E-7BA2-CF89-98B4-9BC83C34933B}"/>
              </a:ext>
            </a:extLst>
          </p:cNvPr>
          <p:cNvSpPr>
            <a:spLocks noGrp="1"/>
          </p:cNvSpPr>
          <p:nvPr>
            <p:ph type="sldNum" sz="quarter" idx="12"/>
          </p:nvPr>
        </p:nvSpPr>
        <p:spPr/>
        <p:txBody>
          <a:bodyPr/>
          <a:lstStyle/>
          <a:p>
            <a:fld id="{B666558B-4644-46E7-9DE0-B53175CDB100}" type="slidenum">
              <a:rPr lang="en-US" smtClean="0"/>
              <a:t>1</a:t>
            </a:fld>
            <a:endParaRPr lang="en-US"/>
          </a:p>
        </p:txBody>
      </p:sp>
      <p:sp>
        <p:nvSpPr>
          <p:cNvPr id="4" name="TextBox 3">
            <a:extLst>
              <a:ext uri="{FF2B5EF4-FFF2-40B4-BE49-F238E27FC236}">
                <a16:creationId xmlns:a16="http://schemas.microsoft.com/office/drawing/2014/main" id="{318C0DB2-1930-10D4-E607-A92B10723CA3}"/>
              </a:ext>
            </a:extLst>
          </p:cNvPr>
          <p:cNvSpPr txBox="1"/>
          <p:nvPr/>
        </p:nvSpPr>
        <p:spPr>
          <a:xfrm>
            <a:off x="9854225" y="5398602"/>
            <a:ext cx="3097763" cy="1754326"/>
          </a:xfrm>
          <a:prstGeom prst="rect">
            <a:avLst/>
          </a:prstGeom>
          <a:noFill/>
        </p:spPr>
        <p:txBody>
          <a:bodyPr wrap="square" rtlCol="0">
            <a:spAutoFit/>
          </a:bodyPr>
          <a:lstStyle/>
          <a:p>
            <a:r>
              <a:rPr lang="en-US" dirty="0">
                <a:solidFill>
                  <a:srgbClr val="002060"/>
                </a:solidFill>
                <a:latin typeface="Times New Roman" panose="02020603050405020304" pitchFamily="18" charset="0"/>
                <a:cs typeface="Times New Roman" panose="02020603050405020304" pitchFamily="18" charset="0"/>
              </a:rPr>
              <a:t>    </a:t>
            </a:r>
            <a:r>
              <a:rPr lang="en-US" u="sng" dirty="0">
                <a:solidFill>
                  <a:srgbClr val="002060"/>
                </a:solidFill>
                <a:latin typeface="Times New Roman" panose="02020603050405020304" pitchFamily="18" charset="0"/>
                <a:cs typeface="Times New Roman" panose="02020603050405020304" pitchFamily="18" charset="0"/>
              </a:rPr>
              <a:t>Presented</a:t>
            </a:r>
            <a:r>
              <a:rPr lang="en-US" dirty="0">
                <a:solidFill>
                  <a:srgbClr val="002060"/>
                </a:solidFill>
                <a:latin typeface="Times New Roman" panose="02020603050405020304" pitchFamily="18" charset="0"/>
                <a:cs typeface="Times New Roman" panose="02020603050405020304" pitchFamily="18" charset="0"/>
              </a:rPr>
              <a:t> </a:t>
            </a:r>
            <a:r>
              <a:rPr lang="en-US" u="sng" dirty="0">
                <a:solidFill>
                  <a:srgbClr val="002060"/>
                </a:solidFill>
                <a:latin typeface="Times New Roman" panose="02020603050405020304" pitchFamily="18" charset="0"/>
                <a:cs typeface="Times New Roman" panose="02020603050405020304" pitchFamily="18" charset="0"/>
              </a:rPr>
              <a:t>by</a:t>
            </a:r>
            <a:r>
              <a:rPr lang="en-US" dirty="0">
                <a:solidFill>
                  <a:srgbClr val="002060"/>
                </a:solidFill>
                <a:latin typeface="Times New Roman" panose="02020603050405020304" pitchFamily="18" charset="0"/>
                <a:cs typeface="Times New Roman" panose="02020603050405020304" pitchFamily="18" charset="0"/>
              </a:rPr>
              <a:t> :</a:t>
            </a:r>
          </a:p>
          <a:p>
            <a:r>
              <a:rPr lang="en-US" dirty="0">
                <a:solidFill>
                  <a:srgbClr val="002060"/>
                </a:solidFill>
                <a:latin typeface="Times New Roman" panose="02020603050405020304" pitchFamily="18" charset="0"/>
                <a:cs typeface="Times New Roman" panose="02020603050405020304" pitchFamily="18" charset="0"/>
              </a:rPr>
              <a:t>Ramesh P Koujalagi</a:t>
            </a:r>
          </a:p>
          <a:p>
            <a:r>
              <a:rPr lang="en-US" dirty="0">
                <a:solidFill>
                  <a:srgbClr val="002060"/>
                </a:solidFill>
                <a:latin typeface="Times New Roman" panose="02020603050405020304" pitchFamily="18" charset="0"/>
                <a:cs typeface="Times New Roman" panose="02020603050405020304" pitchFamily="18" charset="0"/>
              </a:rPr>
              <a:t>Pruthviraj S Arakeri</a:t>
            </a:r>
          </a:p>
          <a:p>
            <a:r>
              <a:rPr lang="en-US" dirty="0" err="1">
                <a:solidFill>
                  <a:schemeClr val="accent3">
                    <a:lumMod val="50000"/>
                  </a:schemeClr>
                </a:solidFill>
                <a:latin typeface="Times New Roman" panose="02020603050405020304" pitchFamily="18" charset="0"/>
                <a:cs typeface="Times New Roman" panose="02020603050405020304" pitchFamily="18" charset="0"/>
              </a:rPr>
              <a:t>Sachin</a:t>
            </a:r>
            <a:r>
              <a:rPr lang="en-US" dirty="0">
                <a:solidFill>
                  <a:schemeClr val="accent3">
                    <a:lumMod val="50000"/>
                  </a:schemeClr>
                </a:solidFill>
                <a:latin typeface="Times New Roman" panose="02020603050405020304" pitchFamily="18" charset="0"/>
                <a:cs typeface="Times New Roman" panose="02020603050405020304" pitchFamily="18" charset="0"/>
              </a:rPr>
              <a:t> A Navi</a:t>
            </a:r>
          </a:p>
          <a:p>
            <a:r>
              <a:rPr lang="en-US" dirty="0" err="1">
                <a:solidFill>
                  <a:schemeClr val="accent3">
                    <a:lumMod val="50000"/>
                  </a:schemeClr>
                </a:solidFill>
                <a:latin typeface="Times New Roman" panose="02020603050405020304" pitchFamily="18" charset="0"/>
                <a:cs typeface="Times New Roman" panose="02020603050405020304" pitchFamily="18" charset="0"/>
              </a:rPr>
              <a:t>Rajsingh</a:t>
            </a:r>
            <a:r>
              <a:rPr lang="en-US" dirty="0">
                <a:solidFill>
                  <a:schemeClr val="accent3">
                    <a:lumMod val="50000"/>
                  </a:schemeClr>
                </a:solidFill>
                <a:latin typeface="Times New Roman" panose="02020603050405020304" pitchFamily="18" charset="0"/>
                <a:cs typeface="Times New Roman" panose="02020603050405020304" pitchFamily="18" charset="0"/>
              </a:rPr>
              <a:t> C </a:t>
            </a:r>
            <a:r>
              <a:rPr lang="en-US" dirty="0" err="1">
                <a:solidFill>
                  <a:schemeClr val="accent3">
                    <a:lumMod val="50000"/>
                  </a:schemeClr>
                </a:solidFill>
                <a:latin typeface="Times New Roman" panose="02020603050405020304" pitchFamily="18" charset="0"/>
                <a:cs typeface="Times New Roman" panose="02020603050405020304" pitchFamily="18" charset="0"/>
              </a:rPr>
              <a:t>Doddamani</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F9C7F908-3381-4A74-9EC6-D16CF67CDA2B}"/>
              </a:ext>
            </a:extLst>
          </p:cNvPr>
          <p:cNvSpPr/>
          <p:nvPr/>
        </p:nvSpPr>
        <p:spPr>
          <a:xfrm>
            <a:off x="2368695" y="1540937"/>
            <a:ext cx="7485530" cy="954107"/>
          </a:xfrm>
          <a:prstGeom prst="rect">
            <a:avLst/>
          </a:prstGeom>
          <a:noFill/>
        </p:spPr>
        <p:txBody>
          <a:bodyPr wrap="square" lIns="91440" tIns="45720" rIns="91440" bIns="45720">
            <a:spAutoFit/>
          </a:bodyPr>
          <a:lstStyle/>
          <a:p>
            <a:pPr algn="ctr"/>
            <a:r>
              <a:rPr lang="en-US" sz="2400" dirty="0">
                <a:solidFill>
                  <a:schemeClr val="accent1">
                    <a:lumMod val="50000"/>
                  </a:schemeClr>
                </a:solidFill>
                <a:latin typeface="Sitka Heading Semibold" pitchFamily="2" charset="0"/>
                <a:cs typeface="Times New Roman" panose="02020603050405020304" pitchFamily="18" charset="0"/>
              </a:rPr>
              <a:t>DEPARTMENT OF COMPUTER SCIENCE AND DESIGN</a:t>
            </a:r>
            <a:br>
              <a:rPr lang="en-US" sz="3200" dirty="0">
                <a:solidFill>
                  <a:srgbClr val="0070C0"/>
                </a:solidFill>
                <a:latin typeface="Times New Roman" panose="02020603050405020304" pitchFamily="18" charset="0"/>
                <a:cs typeface="Times New Roman" panose="02020603050405020304" pitchFamily="18" charset="0"/>
              </a:rPr>
            </a:br>
            <a:endParaRPr lang="en-US" sz="3200" b="0" cap="none" spc="0" dirty="0">
              <a:ln w="0"/>
              <a:solidFill>
                <a:schemeClr val="tx1"/>
              </a:solidFill>
              <a:effectLst>
                <a:outerShdw blurRad="38100" dist="19050" dir="2700000" algn="tl" rotWithShape="0">
                  <a:schemeClr val="dk1">
                    <a:alpha val="40000"/>
                  </a:schemeClr>
                </a:outerShdw>
              </a:effectLst>
            </a:endParaRPr>
          </a:p>
        </p:txBody>
      </p:sp>
      <p:pic>
        <p:nvPicPr>
          <p:cNvPr id="1026" name="Picture 2">
            <a:extLst>
              <a:ext uri="{FF2B5EF4-FFF2-40B4-BE49-F238E27FC236}">
                <a16:creationId xmlns:a16="http://schemas.microsoft.com/office/drawing/2014/main" id="{B5728F21-8982-4DE1-B914-081ACA4C138C}"/>
              </a:ext>
            </a:extLst>
          </p:cNvPr>
          <p:cNvPicPr>
            <a:picLocks noChangeAspect="1" noChangeArrowheads="1" noCrop="1"/>
          </p:cNvPicPr>
          <p:nvPr/>
        </p:nvPicPr>
        <p:blipFill>
          <a:blip r:embed="rId2">
            <a:alphaModFix amt="86000"/>
            <a:extLst>
              <a:ext uri="{28A0092B-C50C-407E-A947-70E740481C1C}">
                <a14:useLocalDpi xmlns:a14="http://schemas.microsoft.com/office/drawing/2010/main" val="0"/>
              </a:ext>
            </a:extLst>
          </a:blip>
          <a:srcRect/>
          <a:stretch>
            <a:fillRect/>
          </a:stretch>
        </p:blipFill>
        <p:spPr bwMode="auto">
          <a:xfrm>
            <a:off x="0" y="3923"/>
            <a:ext cx="1868953" cy="186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075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3849D7-12F4-55A2-AFA6-D722586F17CF}"/>
              </a:ext>
            </a:extLst>
          </p:cNvPr>
          <p:cNvSpPr txBox="1"/>
          <p:nvPr/>
        </p:nvSpPr>
        <p:spPr>
          <a:xfrm>
            <a:off x="974042" y="691672"/>
            <a:ext cx="3750906" cy="461665"/>
          </a:xfrm>
          <a:prstGeom prst="rect">
            <a:avLst/>
          </a:prstGeom>
          <a:noFill/>
        </p:spPr>
        <p:txBody>
          <a:bodyPr wrap="square" rtlCol="0">
            <a:spAutoFit/>
          </a:bodyPr>
          <a:lstStyle/>
          <a:p>
            <a:r>
              <a:rPr lang="en-US" sz="2400" b="1" dirty="0">
                <a:effectLst/>
                <a:latin typeface="Times New Roman" panose="02020603050405020304" pitchFamily="18" charset="0"/>
                <a:ea typeface="Times New Roman" panose="02020603050405020304" pitchFamily="18" charset="0"/>
              </a:rPr>
              <a:t>All Booking:</a:t>
            </a:r>
            <a:endParaRPr lang="en-US" sz="2400" dirty="0"/>
          </a:p>
        </p:txBody>
      </p:sp>
      <p:pic>
        <p:nvPicPr>
          <p:cNvPr id="3" name="Picture 2">
            <a:extLst>
              <a:ext uri="{FF2B5EF4-FFF2-40B4-BE49-F238E27FC236}">
                <a16:creationId xmlns:a16="http://schemas.microsoft.com/office/drawing/2014/main" id="{3CCF59A7-1B1C-FAFC-4442-3CDB8E1A0DD0}"/>
              </a:ext>
            </a:extLst>
          </p:cNvPr>
          <p:cNvPicPr>
            <a:picLocks noChangeAspect="1"/>
          </p:cNvPicPr>
          <p:nvPr/>
        </p:nvPicPr>
        <p:blipFill>
          <a:blip r:embed="rId2"/>
          <a:srcRect/>
          <a:stretch>
            <a:fillRect/>
          </a:stretch>
        </p:blipFill>
        <p:spPr bwMode="auto">
          <a:xfrm>
            <a:off x="1057835" y="1129004"/>
            <a:ext cx="9523079" cy="4991878"/>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1AA26DF2-B46C-89E9-7564-CDCEBD5630D7}"/>
              </a:ext>
            </a:extLst>
          </p:cNvPr>
          <p:cNvSpPr>
            <a:spLocks noGrp="1"/>
          </p:cNvSpPr>
          <p:nvPr>
            <p:ph type="dt" sz="half" idx="10"/>
          </p:nvPr>
        </p:nvSpPr>
        <p:spPr/>
        <p:txBody>
          <a:bodyPr/>
          <a:lstStyle/>
          <a:p>
            <a:fld id="{05103877-C6BB-42B7-B15A-B408BEA601E4}" type="datetime1">
              <a:rPr lang="en-US" smtClean="0"/>
              <a:t>3/27/2024</a:t>
            </a:fld>
            <a:endParaRPr lang="en-US"/>
          </a:p>
        </p:txBody>
      </p:sp>
      <p:sp>
        <p:nvSpPr>
          <p:cNvPr id="7" name="Slide Number Placeholder 6">
            <a:extLst>
              <a:ext uri="{FF2B5EF4-FFF2-40B4-BE49-F238E27FC236}">
                <a16:creationId xmlns:a16="http://schemas.microsoft.com/office/drawing/2014/main" id="{BFE3A724-3588-7B1B-D627-43CCEE29166D}"/>
              </a:ext>
            </a:extLst>
          </p:cNvPr>
          <p:cNvSpPr>
            <a:spLocks noGrp="1"/>
          </p:cNvSpPr>
          <p:nvPr>
            <p:ph type="sldNum" sz="quarter" idx="12"/>
          </p:nvPr>
        </p:nvSpPr>
        <p:spPr/>
        <p:txBody>
          <a:bodyPr/>
          <a:lstStyle/>
          <a:p>
            <a:fld id="{B666558B-4644-46E7-9DE0-B53175CDB100}" type="slidenum">
              <a:rPr lang="en-US" smtClean="0"/>
              <a:t>10</a:t>
            </a:fld>
            <a:endParaRPr lang="en-US"/>
          </a:p>
        </p:txBody>
      </p:sp>
    </p:spTree>
    <p:extLst>
      <p:ext uri="{BB962C8B-B14F-4D97-AF65-F5344CB8AC3E}">
        <p14:creationId xmlns:p14="http://schemas.microsoft.com/office/powerpoint/2010/main" val="2966226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2F94C-4031-9865-0DB0-C9876826E1DF}"/>
              </a:ext>
            </a:extLst>
          </p:cNvPr>
          <p:cNvSpPr txBox="1"/>
          <p:nvPr/>
        </p:nvSpPr>
        <p:spPr>
          <a:xfrm>
            <a:off x="983007" y="671804"/>
            <a:ext cx="5906278" cy="830997"/>
          </a:xfrm>
          <a:prstGeom prst="rect">
            <a:avLst/>
          </a:prstGeom>
          <a:noFill/>
        </p:spPr>
        <p:txBody>
          <a:bodyPr wrap="square" rtlCol="0">
            <a:spAutoFit/>
          </a:bodyPr>
          <a:lstStyle/>
          <a:p>
            <a:r>
              <a:rPr lang="en-US" sz="2400" b="1" dirty="0">
                <a:solidFill>
                  <a:srgbClr val="FFC000"/>
                </a:solidFill>
                <a:effectLst/>
                <a:latin typeface="Times New Roman" panose="02020603050405020304" pitchFamily="18" charset="0"/>
                <a:ea typeface="Times New Roman" panose="02020603050405020304" pitchFamily="18" charset="0"/>
              </a:rPr>
              <a:t>View Approved Booking:</a:t>
            </a:r>
            <a:endParaRPr lang="en-US" sz="2400" dirty="0">
              <a:solidFill>
                <a:srgbClr val="FFC000"/>
              </a:solidFill>
              <a:effectLst/>
              <a:latin typeface="Times New Roman" panose="02020603050405020304" pitchFamily="18" charset="0"/>
              <a:ea typeface="Times New Roman" panose="02020603050405020304" pitchFamily="18" charset="0"/>
            </a:endParaRPr>
          </a:p>
          <a:p>
            <a:endParaRPr lang="en-US" sz="2400" dirty="0">
              <a:solidFill>
                <a:srgbClr val="FFC000"/>
              </a:solidFill>
            </a:endParaRPr>
          </a:p>
        </p:txBody>
      </p:sp>
      <p:pic>
        <p:nvPicPr>
          <p:cNvPr id="3" name="Picture 2">
            <a:extLst>
              <a:ext uri="{FF2B5EF4-FFF2-40B4-BE49-F238E27FC236}">
                <a16:creationId xmlns:a16="http://schemas.microsoft.com/office/drawing/2014/main" id="{AB95BD20-DF42-ED67-431F-FDB0DA81E952}"/>
              </a:ext>
            </a:extLst>
          </p:cNvPr>
          <p:cNvPicPr>
            <a:picLocks noChangeAspect="1"/>
          </p:cNvPicPr>
          <p:nvPr/>
        </p:nvPicPr>
        <p:blipFill>
          <a:blip r:embed="rId2"/>
          <a:srcRect/>
          <a:stretch>
            <a:fillRect/>
          </a:stretch>
        </p:blipFill>
        <p:spPr bwMode="auto">
          <a:xfrm>
            <a:off x="1063690" y="1280665"/>
            <a:ext cx="8929396" cy="4905531"/>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87FD357F-79DD-4702-AD9D-8982AFAD4044}"/>
              </a:ext>
            </a:extLst>
          </p:cNvPr>
          <p:cNvSpPr>
            <a:spLocks noGrp="1"/>
          </p:cNvSpPr>
          <p:nvPr>
            <p:ph type="dt" sz="half" idx="10"/>
          </p:nvPr>
        </p:nvSpPr>
        <p:spPr/>
        <p:txBody>
          <a:bodyPr/>
          <a:lstStyle/>
          <a:p>
            <a:fld id="{45196803-0C06-4CDE-A834-7917DCA01ABF}" type="datetime1">
              <a:rPr lang="en-US" smtClean="0"/>
              <a:t>3/27/2024</a:t>
            </a:fld>
            <a:endParaRPr lang="en-US"/>
          </a:p>
        </p:txBody>
      </p:sp>
      <p:sp>
        <p:nvSpPr>
          <p:cNvPr id="7" name="Slide Number Placeholder 6">
            <a:extLst>
              <a:ext uri="{FF2B5EF4-FFF2-40B4-BE49-F238E27FC236}">
                <a16:creationId xmlns:a16="http://schemas.microsoft.com/office/drawing/2014/main" id="{D0FBCAE5-363C-13E0-62C4-D5AC3231F546}"/>
              </a:ext>
            </a:extLst>
          </p:cNvPr>
          <p:cNvSpPr>
            <a:spLocks noGrp="1"/>
          </p:cNvSpPr>
          <p:nvPr>
            <p:ph type="sldNum" sz="quarter" idx="12"/>
          </p:nvPr>
        </p:nvSpPr>
        <p:spPr/>
        <p:txBody>
          <a:bodyPr/>
          <a:lstStyle/>
          <a:p>
            <a:fld id="{B666558B-4644-46E7-9DE0-B53175CDB100}" type="slidenum">
              <a:rPr lang="en-US" smtClean="0"/>
              <a:t>11</a:t>
            </a:fld>
            <a:endParaRPr lang="en-US"/>
          </a:p>
        </p:txBody>
      </p:sp>
    </p:spTree>
    <p:extLst>
      <p:ext uri="{BB962C8B-B14F-4D97-AF65-F5344CB8AC3E}">
        <p14:creationId xmlns:p14="http://schemas.microsoft.com/office/powerpoint/2010/main" val="410479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94F87C-FDF7-8A58-B8F0-65269DB58FA7}"/>
              </a:ext>
            </a:extLst>
          </p:cNvPr>
          <p:cNvSpPr txBox="1"/>
          <p:nvPr/>
        </p:nvSpPr>
        <p:spPr>
          <a:xfrm>
            <a:off x="2013080" y="567587"/>
            <a:ext cx="6097554" cy="4422814"/>
          </a:xfrm>
          <a:prstGeom prst="rect">
            <a:avLst/>
          </a:prstGeom>
          <a:noFill/>
        </p:spPr>
        <p:txBody>
          <a:bodyPr wrap="square">
            <a:spAutoFit/>
          </a:bodyPr>
          <a:lstStyle/>
          <a:p>
            <a:pPr marL="0" marR="0">
              <a:lnSpc>
                <a:spcPct val="150000"/>
              </a:lnSpc>
              <a:spcBef>
                <a:spcPts val="0"/>
              </a:spcBef>
              <a:spcAft>
                <a:spcPts val="0"/>
              </a:spcAft>
            </a:pPr>
            <a:r>
              <a:rPr lang="en-US" sz="3200" b="1" dirty="0">
                <a:solidFill>
                  <a:srgbClr val="000000"/>
                </a:solidFill>
                <a:effectLst/>
                <a:latin typeface="Times New Roman" panose="02020603050405020304" pitchFamily="18" charset="0"/>
                <a:ea typeface="Calibri" panose="020F0502020204030204" pitchFamily="34" charset="0"/>
              </a:rPr>
              <a:t>            </a:t>
            </a:r>
            <a:r>
              <a:rPr lang="en-US" sz="3200" b="1" dirty="0">
                <a:solidFill>
                  <a:schemeClr val="accent2"/>
                </a:solidFill>
                <a:effectLst/>
                <a:latin typeface="Times New Roman" panose="02020603050405020304" pitchFamily="18" charset="0"/>
                <a:ea typeface="Calibri" panose="020F0502020204030204" pitchFamily="34" charset="0"/>
              </a:rPr>
              <a:t>GOALS ACHIVIED </a:t>
            </a:r>
            <a:endParaRPr lang="en-US" sz="3200" dirty="0">
              <a:solidFill>
                <a:schemeClr val="accent2"/>
              </a:solidFill>
              <a:effectLst/>
              <a:latin typeface="Times New Roman" panose="02020603050405020304" pitchFamily="18" charset="0"/>
              <a:ea typeface="Calibri" panose="020F0502020204030204" pitchFamily="34" charset="0"/>
            </a:endParaRPr>
          </a:p>
          <a:p>
            <a:pPr marL="0" marR="0">
              <a:lnSpc>
                <a:spcPct val="150000"/>
              </a:lnSpc>
              <a:spcBef>
                <a:spcPts val="0"/>
              </a:spcBef>
              <a:spcAft>
                <a:spcPts val="0"/>
              </a:spcAft>
            </a:pPr>
            <a:r>
              <a:rPr lang="en-US" sz="1800" dirty="0">
                <a:solidFill>
                  <a:schemeClr val="accent2"/>
                </a:solidFill>
                <a:effectLst/>
                <a:latin typeface="Times New Roman" panose="02020603050405020304" pitchFamily="18" charset="0"/>
                <a:ea typeface="Calibri" panose="020F0502020204030204" pitchFamily="34" charset="0"/>
              </a:rPr>
              <a:t> </a:t>
            </a:r>
            <a:endParaRPr lang="en-US" sz="1600" dirty="0">
              <a:solidFill>
                <a:schemeClr val="accent2"/>
              </a:solidFill>
              <a:effectLst/>
              <a:latin typeface="Times New Roman" panose="02020603050405020304" pitchFamily="18" charset="0"/>
              <a:ea typeface="Calibri" panose="020F0502020204030204" pitchFamily="34" charset="0"/>
            </a:endParaRPr>
          </a:p>
          <a:p>
            <a:pPr marL="342900" marR="0" lvl="0" indent="-342900">
              <a:lnSpc>
                <a:spcPct val="150000"/>
              </a:lnSpc>
              <a:spcBef>
                <a:spcPts val="0"/>
              </a:spcBef>
              <a:spcAft>
                <a:spcPts val="0"/>
              </a:spcAft>
              <a:buFont typeface="Wingdings" panose="05000000000000000000" pitchFamily="2" charset="2"/>
              <a:buChar char="§"/>
            </a:pPr>
            <a:r>
              <a:rPr lang="en-US" sz="2000" dirty="0">
                <a:solidFill>
                  <a:srgbClr val="000000"/>
                </a:solidFill>
                <a:effectLst/>
                <a:latin typeface="Times New Roman" panose="02020603050405020304" pitchFamily="18" charset="0"/>
                <a:ea typeface="Calibri" panose="020F0502020204030204" pitchFamily="34" charset="0"/>
              </a:rPr>
              <a:t>Reduced entry work</a:t>
            </a:r>
          </a:p>
          <a:p>
            <a:pPr marL="342900" marR="0" lvl="0" indent="-342900">
              <a:lnSpc>
                <a:spcPct val="150000"/>
              </a:lnSpc>
              <a:spcBef>
                <a:spcPts val="0"/>
              </a:spcBef>
              <a:spcAft>
                <a:spcPts val="0"/>
              </a:spcAft>
              <a:buFont typeface="Wingdings" panose="05000000000000000000" pitchFamily="2" charset="2"/>
              <a:buChar char="§"/>
            </a:pPr>
            <a:r>
              <a:rPr lang="en-US" sz="2000" dirty="0">
                <a:solidFill>
                  <a:srgbClr val="000000"/>
                </a:solidFill>
                <a:effectLst/>
                <a:latin typeface="Times New Roman" panose="02020603050405020304" pitchFamily="18" charset="0"/>
                <a:ea typeface="Calibri" panose="020F0502020204030204" pitchFamily="34" charset="0"/>
              </a:rPr>
              <a:t>Easy retrieval of  information</a:t>
            </a:r>
          </a:p>
          <a:p>
            <a:pPr marL="342900" marR="0" lvl="0" indent="-342900">
              <a:lnSpc>
                <a:spcPct val="150000"/>
              </a:lnSpc>
              <a:spcBef>
                <a:spcPts val="0"/>
              </a:spcBef>
              <a:spcAft>
                <a:spcPts val="0"/>
              </a:spcAft>
              <a:buFont typeface="Wingdings" panose="05000000000000000000" pitchFamily="2" charset="2"/>
              <a:buChar char="§"/>
            </a:pPr>
            <a:r>
              <a:rPr lang="en-US" sz="2000" dirty="0">
                <a:solidFill>
                  <a:srgbClr val="000000"/>
                </a:solidFill>
                <a:effectLst/>
                <a:latin typeface="Times New Roman" panose="02020603050405020304" pitchFamily="18" charset="0"/>
                <a:ea typeface="Calibri" panose="020F0502020204030204" pitchFamily="34" charset="0"/>
              </a:rPr>
              <a:t>Reduced errors due to human intervention</a:t>
            </a:r>
          </a:p>
          <a:p>
            <a:pPr marL="342900" marR="0" lvl="0" indent="-342900">
              <a:lnSpc>
                <a:spcPct val="150000"/>
              </a:lnSpc>
              <a:spcBef>
                <a:spcPts val="0"/>
              </a:spcBef>
              <a:spcAft>
                <a:spcPts val="0"/>
              </a:spcAft>
              <a:buFont typeface="Wingdings" panose="05000000000000000000" pitchFamily="2" charset="2"/>
              <a:buChar char="§"/>
            </a:pPr>
            <a:r>
              <a:rPr lang="en-US" sz="2000" dirty="0">
                <a:solidFill>
                  <a:srgbClr val="000000"/>
                </a:solidFill>
                <a:effectLst/>
                <a:latin typeface="Times New Roman" panose="02020603050405020304" pitchFamily="18" charset="0"/>
                <a:ea typeface="Calibri" panose="020F0502020204030204" pitchFamily="34" charset="0"/>
              </a:rPr>
              <a:t>User friendly screens to enter the data</a:t>
            </a:r>
          </a:p>
          <a:p>
            <a:pPr marL="342900" marR="0" lvl="0" indent="-342900">
              <a:lnSpc>
                <a:spcPct val="150000"/>
              </a:lnSpc>
              <a:spcBef>
                <a:spcPts val="0"/>
              </a:spcBef>
              <a:spcAft>
                <a:spcPts val="0"/>
              </a:spcAft>
              <a:buFont typeface="Wingdings" panose="05000000000000000000" pitchFamily="2" charset="2"/>
              <a:buChar char="§"/>
            </a:pPr>
            <a:r>
              <a:rPr lang="en-US" sz="2000" dirty="0">
                <a:solidFill>
                  <a:srgbClr val="000000"/>
                </a:solidFill>
                <a:effectLst/>
                <a:latin typeface="Times New Roman" panose="02020603050405020304" pitchFamily="18" charset="0"/>
                <a:ea typeface="Calibri" panose="020F0502020204030204" pitchFamily="34" charset="0"/>
              </a:rPr>
              <a:t>Portable and flexible for further enhancement</a:t>
            </a:r>
          </a:p>
          <a:p>
            <a:pPr marL="342900" marR="0" lvl="0" indent="-342900">
              <a:lnSpc>
                <a:spcPct val="150000"/>
              </a:lnSpc>
              <a:spcBef>
                <a:spcPts val="0"/>
              </a:spcBef>
              <a:spcAft>
                <a:spcPts val="0"/>
              </a:spcAft>
              <a:buFont typeface="Wingdings" panose="05000000000000000000" pitchFamily="2" charset="2"/>
              <a:buChar char="§"/>
            </a:pPr>
            <a:r>
              <a:rPr lang="en-US" sz="2000" dirty="0">
                <a:solidFill>
                  <a:srgbClr val="000000"/>
                </a:solidFill>
                <a:effectLst/>
                <a:latin typeface="Times New Roman" panose="02020603050405020304" pitchFamily="18" charset="0"/>
                <a:ea typeface="Calibri" panose="020F0502020204030204" pitchFamily="34" charset="0"/>
              </a:rPr>
              <a:t>Web enabled</a:t>
            </a:r>
          </a:p>
          <a:p>
            <a:pPr marL="342900" marR="0" lvl="0" indent="-342900">
              <a:lnSpc>
                <a:spcPct val="150000"/>
              </a:lnSpc>
              <a:spcBef>
                <a:spcPts val="0"/>
              </a:spcBef>
              <a:spcAft>
                <a:spcPts val="0"/>
              </a:spcAf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Fast finding of  information request</a:t>
            </a:r>
          </a:p>
        </p:txBody>
      </p:sp>
      <p:sp>
        <p:nvSpPr>
          <p:cNvPr id="2" name="Date Placeholder 1">
            <a:extLst>
              <a:ext uri="{FF2B5EF4-FFF2-40B4-BE49-F238E27FC236}">
                <a16:creationId xmlns:a16="http://schemas.microsoft.com/office/drawing/2014/main" id="{C0327C1A-CACC-6A12-3DC2-C9AD77C57CB6}"/>
              </a:ext>
            </a:extLst>
          </p:cNvPr>
          <p:cNvSpPr>
            <a:spLocks noGrp="1"/>
          </p:cNvSpPr>
          <p:nvPr>
            <p:ph type="dt" sz="half" idx="10"/>
          </p:nvPr>
        </p:nvSpPr>
        <p:spPr/>
        <p:txBody>
          <a:bodyPr/>
          <a:lstStyle/>
          <a:p>
            <a:fld id="{1E211311-195A-4AEA-9168-4A5822F5F06A}" type="datetime1">
              <a:rPr lang="en-US" smtClean="0"/>
              <a:t>3/27/2024</a:t>
            </a:fld>
            <a:endParaRPr lang="en-US"/>
          </a:p>
        </p:txBody>
      </p:sp>
      <p:sp>
        <p:nvSpPr>
          <p:cNvPr id="6" name="Slide Number Placeholder 5">
            <a:extLst>
              <a:ext uri="{FF2B5EF4-FFF2-40B4-BE49-F238E27FC236}">
                <a16:creationId xmlns:a16="http://schemas.microsoft.com/office/drawing/2014/main" id="{D731A0C9-6E58-6683-E2CB-E7835E502E20}"/>
              </a:ext>
            </a:extLst>
          </p:cNvPr>
          <p:cNvSpPr>
            <a:spLocks noGrp="1"/>
          </p:cNvSpPr>
          <p:nvPr>
            <p:ph type="sldNum" sz="quarter" idx="12"/>
          </p:nvPr>
        </p:nvSpPr>
        <p:spPr/>
        <p:txBody>
          <a:bodyPr/>
          <a:lstStyle/>
          <a:p>
            <a:fld id="{B666558B-4644-46E7-9DE0-B53175CDB100}" type="slidenum">
              <a:rPr lang="en-US" smtClean="0"/>
              <a:t>12</a:t>
            </a:fld>
            <a:endParaRPr lang="en-US"/>
          </a:p>
        </p:txBody>
      </p:sp>
    </p:spTree>
    <p:extLst>
      <p:ext uri="{BB962C8B-B14F-4D97-AF65-F5344CB8AC3E}">
        <p14:creationId xmlns:p14="http://schemas.microsoft.com/office/powerpoint/2010/main" val="4167397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8CF5EC-D202-0102-338D-10C14DD89565}"/>
              </a:ext>
            </a:extLst>
          </p:cNvPr>
          <p:cNvSpPr txBox="1"/>
          <p:nvPr/>
        </p:nvSpPr>
        <p:spPr>
          <a:xfrm>
            <a:off x="4198775" y="687327"/>
            <a:ext cx="5215812" cy="584775"/>
          </a:xfrm>
          <a:prstGeom prst="rect">
            <a:avLst/>
          </a:prstGeom>
          <a:noFill/>
        </p:spPr>
        <p:txBody>
          <a:bodyPr wrap="square" rtlCol="0">
            <a:spAutoFit/>
          </a:bodyPr>
          <a:lstStyle/>
          <a:p>
            <a:r>
              <a:rPr lang="en-US" sz="3200" b="1" dirty="0">
                <a:solidFill>
                  <a:srgbClr val="002060"/>
                </a:solidFill>
                <a:effectLst/>
                <a:latin typeface="Times New Roman" panose="02020603050405020304" pitchFamily="18" charset="0"/>
                <a:ea typeface="Times New Roman" panose="02020603050405020304" pitchFamily="18" charset="0"/>
              </a:rPr>
              <a:t>CONCLUSION </a:t>
            </a:r>
            <a:endParaRPr lang="en-US" sz="3200" dirty="0">
              <a:solidFill>
                <a:srgbClr val="002060"/>
              </a:solidFill>
            </a:endParaRPr>
          </a:p>
        </p:txBody>
      </p:sp>
      <p:sp>
        <p:nvSpPr>
          <p:cNvPr id="3" name="TextBox 2">
            <a:extLst>
              <a:ext uri="{FF2B5EF4-FFF2-40B4-BE49-F238E27FC236}">
                <a16:creationId xmlns:a16="http://schemas.microsoft.com/office/drawing/2014/main" id="{F66EFC98-0FEC-0A83-F046-0EACA6991B0E}"/>
              </a:ext>
            </a:extLst>
          </p:cNvPr>
          <p:cNvSpPr txBox="1"/>
          <p:nvPr/>
        </p:nvSpPr>
        <p:spPr>
          <a:xfrm>
            <a:off x="1360714" y="1707501"/>
            <a:ext cx="9470571" cy="2352952"/>
          </a:xfrm>
          <a:prstGeom prst="rect">
            <a:avLst/>
          </a:prstGeom>
          <a:noFill/>
        </p:spPr>
        <p:txBody>
          <a:bodyPr wrap="square" rtlCol="0">
            <a:spAutoFit/>
          </a:bodyPr>
          <a:lstStyle/>
          <a:p>
            <a:pPr algn="just">
              <a:lnSpc>
                <a:spcPct val="150000"/>
              </a:lnSpc>
            </a:pPr>
            <a:r>
              <a:rPr lang="en-US" sz="2000" dirty="0">
                <a:solidFill>
                  <a:srgbClr val="000000"/>
                </a:solidFill>
                <a:effectLst/>
                <a:latin typeface="Times New Roman" panose="02020603050405020304" pitchFamily="18" charset="0"/>
                <a:ea typeface="Calibri" panose="020F0502020204030204" pitchFamily="34" charset="0"/>
              </a:rPr>
              <a:t>      The </a:t>
            </a:r>
            <a:r>
              <a:rPr lang="en-US" sz="2000" b="1" dirty="0">
                <a:solidFill>
                  <a:srgbClr val="000000"/>
                </a:solidFill>
                <a:effectLst/>
                <a:latin typeface="Times New Roman" panose="02020603050405020304" pitchFamily="18" charset="0"/>
                <a:ea typeface="Calibri" panose="020F0502020204030204" pitchFamily="34" charset="0"/>
              </a:rPr>
              <a:t>“Online DJ Management System” </a:t>
            </a:r>
            <a:r>
              <a:rPr lang="en-US" sz="2000" dirty="0">
                <a:solidFill>
                  <a:srgbClr val="000000"/>
                </a:solidFill>
                <a:effectLst/>
                <a:latin typeface="Times New Roman" panose="02020603050405020304" pitchFamily="18" charset="0"/>
                <a:ea typeface="Calibri" panose="020F0502020204030204" pitchFamily="34" charset="0"/>
              </a:rPr>
              <a:t>was successfully designed and is tested for accuracy and quality. During this project we have accomplished all the objectives and this project meets the needs of the organization. The developed will be used in searching, retrieving and generating information for the concerned requests. </a:t>
            </a:r>
          </a:p>
          <a:p>
            <a:pPr>
              <a:lnSpc>
                <a:spcPct val="150000"/>
              </a:lnSpc>
            </a:pPr>
            <a:endParaRPr lang="en-US" sz="2000" dirty="0"/>
          </a:p>
        </p:txBody>
      </p:sp>
      <p:sp>
        <p:nvSpPr>
          <p:cNvPr id="4" name="Date Placeholder 3">
            <a:extLst>
              <a:ext uri="{FF2B5EF4-FFF2-40B4-BE49-F238E27FC236}">
                <a16:creationId xmlns:a16="http://schemas.microsoft.com/office/drawing/2014/main" id="{B99BC875-B32C-7293-C167-9E64B4BC562A}"/>
              </a:ext>
            </a:extLst>
          </p:cNvPr>
          <p:cNvSpPr>
            <a:spLocks noGrp="1"/>
          </p:cNvSpPr>
          <p:nvPr>
            <p:ph type="dt" sz="half" idx="10"/>
          </p:nvPr>
        </p:nvSpPr>
        <p:spPr/>
        <p:txBody>
          <a:bodyPr/>
          <a:lstStyle/>
          <a:p>
            <a:fld id="{964BE888-7A8F-49C6-9429-791C11FB7526}" type="datetime1">
              <a:rPr lang="en-US" smtClean="0"/>
              <a:t>3/27/2024</a:t>
            </a:fld>
            <a:endParaRPr lang="en-US"/>
          </a:p>
        </p:txBody>
      </p:sp>
      <p:sp>
        <p:nvSpPr>
          <p:cNvPr id="7" name="Slide Number Placeholder 6">
            <a:extLst>
              <a:ext uri="{FF2B5EF4-FFF2-40B4-BE49-F238E27FC236}">
                <a16:creationId xmlns:a16="http://schemas.microsoft.com/office/drawing/2014/main" id="{5C391CAE-C415-11CB-61B8-501D7A769943}"/>
              </a:ext>
            </a:extLst>
          </p:cNvPr>
          <p:cNvSpPr>
            <a:spLocks noGrp="1"/>
          </p:cNvSpPr>
          <p:nvPr>
            <p:ph type="sldNum" sz="quarter" idx="12"/>
          </p:nvPr>
        </p:nvSpPr>
        <p:spPr/>
        <p:txBody>
          <a:bodyPr/>
          <a:lstStyle/>
          <a:p>
            <a:fld id="{B666558B-4644-46E7-9DE0-B53175CDB100}" type="slidenum">
              <a:rPr lang="en-US" smtClean="0"/>
              <a:t>13</a:t>
            </a:fld>
            <a:endParaRPr lang="en-US"/>
          </a:p>
        </p:txBody>
      </p:sp>
    </p:spTree>
    <p:extLst>
      <p:ext uri="{BB962C8B-B14F-4D97-AF65-F5344CB8AC3E}">
        <p14:creationId xmlns:p14="http://schemas.microsoft.com/office/powerpoint/2010/main" val="427878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41FA4BB-C83C-9556-FCE6-FD9AEAD7F67D}"/>
              </a:ext>
            </a:extLst>
          </p:cNvPr>
          <p:cNvSpPr>
            <a:spLocks noGrp="1"/>
          </p:cNvSpPr>
          <p:nvPr>
            <p:ph type="dt" sz="half" idx="10"/>
          </p:nvPr>
        </p:nvSpPr>
        <p:spPr/>
        <p:txBody>
          <a:bodyPr/>
          <a:lstStyle/>
          <a:p>
            <a:fld id="{BBAB27A1-E97F-45E2-B1A2-3835E85A6DC2}" type="datetime1">
              <a:rPr lang="en-US" smtClean="0"/>
              <a:t>3/27/2024</a:t>
            </a:fld>
            <a:endParaRPr lang="en-US"/>
          </a:p>
        </p:txBody>
      </p:sp>
      <p:sp>
        <p:nvSpPr>
          <p:cNvPr id="6" name="Slide Number Placeholder 5">
            <a:extLst>
              <a:ext uri="{FF2B5EF4-FFF2-40B4-BE49-F238E27FC236}">
                <a16:creationId xmlns:a16="http://schemas.microsoft.com/office/drawing/2014/main" id="{62ADC14C-00A0-DCD2-6DA1-6BED718FA354}"/>
              </a:ext>
            </a:extLst>
          </p:cNvPr>
          <p:cNvSpPr>
            <a:spLocks noGrp="1"/>
          </p:cNvSpPr>
          <p:nvPr>
            <p:ph type="sldNum" sz="quarter" idx="12"/>
          </p:nvPr>
        </p:nvSpPr>
        <p:spPr/>
        <p:txBody>
          <a:bodyPr/>
          <a:lstStyle/>
          <a:p>
            <a:fld id="{B666558B-4644-46E7-9DE0-B53175CDB100}" type="slidenum">
              <a:rPr lang="en-US" smtClean="0"/>
              <a:t>14</a:t>
            </a:fld>
            <a:endParaRPr lang="en-US"/>
          </a:p>
        </p:txBody>
      </p:sp>
      <p:graphicFrame>
        <p:nvGraphicFramePr>
          <p:cNvPr id="4" name="Diagram 3">
            <a:extLst>
              <a:ext uri="{FF2B5EF4-FFF2-40B4-BE49-F238E27FC236}">
                <a16:creationId xmlns:a16="http://schemas.microsoft.com/office/drawing/2014/main" id="{1602A235-1AEB-4745-B9E6-60837D46A263}"/>
              </a:ext>
            </a:extLst>
          </p:cNvPr>
          <p:cNvGraphicFramePr/>
          <p:nvPr>
            <p:extLst>
              <p:ext uri="{D42A27DB-BD31-4B8C-83A1-F6EECF244321}">
                <p14:modId xmlns:p14="http://schemas.microsoft.com/office/powerpoint/2010/main" val="316248994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319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59F4D3-1B7B-80F6-D562-69223C8F8878}"/>
              </a:ext>
            </a:extLst>
          </p:cNvPr>
          <p:cNvSpPr txBox="1"/>
          <p:nvPr/>
        </p:nvSpPr>
        <p:spPr>
          <a:xfrm>
            <a:off x="3816221" y="567981"/>
            <a:ext cx="7996334" cy="646331"/>
          </a:xfrm>
          <a:prstGeom prst="rect">
            <a:avLst/>
          </a:prstGeom>
          <a:noFill/>
        </p:spPr>
        <p:txBody>
          <a:bodyPr wrap="square" rtlCol="0">
            <a:spAutoFit/>
          </a:bodyPr>
          <a:lstStyle/>
          <a:p>
            <a:r>
              <a:rPr lang="en-US" sz="3600" dirty="0">
                <a:solidFill>
                  <a:schemeClr val="accent2"/>
                </a:solidFill>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C96BB606-DCBB-06CC-F73C-AB4B5317CB80}"/>
              </a:ext>
            </a:extLst>
          </p:cNvPr>
          <p:cNvSpPr txBox="1"/>
          <p:nvPr/>
        </p:nvSpPr>
        <p:spPr>
          <a:xfrm>
            <a:off x="555171" y="1660849"/>
            <a:ext cx="7259217" cy="295786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solidFill>
                  <a:srgbClr val="000000"/>
                </a:solidFill>
                <a:effectLst/>
                <a:latin typeface="Times New Roman" panose="02020603050405020304" pitchFamily="18" charset="0"/>
                <a:ea typeface="Calibri" panose="020F0502020204030204" pitchFamily="34" charset="0"/>
              </a:rPr>
              <a:t>  The objective of this application is to develop a system that effectively manages all the data related to the various DJ events that take place in a function. </a:t>
            </a:r>
          </a:p>
          <a:p>
            <a:pPr marL="285750" indent="-285750" algn="just">
              <a:lnSpc>
                <a:spcPct val="150000"/>
              </a:lnSpc>
              <a:buFont typeface="Arial" panose="020B0604020202020204" pitchFamily="34" charset="0"/>
              <a:buChar char="•"/>
            </a:pPr>
            <a:r>
              <a:rPr lang="en-US" dirty="0">
                <a:solidFill>
                  <a:srgbClr val="000000"/>
                </a:solidFill>
                <a:effectLst/>
                <a:latin typeface="Times New Roman" panose="02020603050405020304" pitchFamily="18" charset="0"/>
                <a:ea typeface="Calibri" panose="020F0502020204030204" pitchFamily="34" charset="0"/>
              </a:rPr>
              <a:t>The purpose is to maintain a centralized database of all DJ event related information. The goal is to support various functions and processes necessary to manage the data efficiently. </a:t>
            </a:r>
          </a:p>
          <a:p>
            <a:pPr marL="285750" indent="-285750">
              <a:lnSpc>
                <a:spcPct val="150000"/>
              </a:lnSpc>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5C028B0C-D1D5-3890-2C7D-C57B2AE3F742}"/>
              </a:ext>
            </a:extLst>
          </p:cNvPr>
          <p:cNvSpPr txBox="1"/>
          <p:nvPr/>
        </p:nvSpPr>
        <p:spPr>
          <a:xfrm>
            <a:off x="480526" y="4256961"/>
            <a:ext cx="7259217" cy="170989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 The development of this new system </a:t>
            </a:r>
            <a:r>
              <a:rPr lang="en-US" dirty="0">
                <a:latin typeface="Times New Roman" panose="02020603050405020304" pitchFamily="18" charset="0"/>
                <a:ea typeface="Times New Roman" panose="02020603050405020304" pitchFamily="18" charset="0"/>
              </a:rPr>
              <a:t>will </a:t>
            </a:r>
            <a:r>
              <a:rPr lang="en-US" sz="1800" dirty="0">
                <a:effectLst/>
                <a:latin typeface="Times New Roman" panose="02020603050405020304" pitchFamily="18" charset="0"/>
                <a:ea typeface="Times New Roman" panose="02020603050405020304" pitchFamily="18" charset="0"/>
              </a:rPr>
              <a:t>try to automate the entire process keeping in the view of database integration approach. </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system maintains user’s personal, and contact details. This system will provide on line help and search capabilities. </a:t>
            </a:r>
            <a:endParaRPr lang="en-US" dirty="0"/>
          </a:p>
        </p:txBody>
      </p:sp>
      <p:sp>
        <p:nvSpPr>
          <p:cNvPr id="5" name="TextBox 4">
            <a:extLst>
              <a:ext uri="{FF2B5EF4-FFF2-40B4-BE49-F238E27FC236}">
                <a16:creationId xmlns:a16="http://schemas.microsoft.com/office/drawing/2014/main" id="{B4A4F784-0D98-FC65-0A6F-624082DFFD04}"/>
              </a:ext>
            </a:extLst>
          </p:cNvPr>
          <p:cNvSpPr txBox="1"/>
          <p:nvPr/>
        </p:nvSpPr>
        <p:spPr>
          <a:xfrm>
            <a:off x="7931020" y="1866122"/>
            <a:ext cx="3881535" cy="3778898"/>
          </a:xfrm>
          <a:prstGeom prst="rect">
            <a:avLst/>
          </a:prstGeom>
          <a:noFill/>
        </p:spPr>
        <p:txBody>
          <a:bodyPr wrap="square" rtlCol="0">
            <a:spAutoFit/>
          </a:bodyPr>
          <a:lstStyle/>
          <a:p>
            <a:endParaRPr lang="en-US" dirty="0"/>
          </a:p>
        </p:txBody>
      </p:sp>
      <p:pic>
        <p:nvPicPr>
          <p:cNvPr id="1028" name="Picture 4" descr="Online DJ Booking Management System Project Archives - PHPGurukul">
            <a:extLst>
              <a:ext uri="{FF2B5EF4-FFF2-40B4-BE49-F238E27FC236}">
                <a16:creationId xmlns:a16="http://schemas.microsoft.com/office/drawing/2014/main" id="{0C852C3C-C378-492D-781E-2F8C37AAB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375" y="2130551"/>
            <a:ext cx="3519726" cy="3038432"/>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id="{08CF084F-0CD7-5C2E-431E-16C8DA8839A0}"/>
              </a:ext>
            </a:extLst>
          </p:cNvPr>
          <p:cNvSpPr>
            <a:spLocks noGrp="1"/>
          </p:cNvSpPr>
          <p:nvPr>
            <p:ph type="dt" sz="half" idx="10"/>
          </p:nvPr>
        </p:nvSpPr>
        <p:spPr/>
        <p:txBody>
          <a:bodyPr/>
          <a:lstStyle/>
          <a:p>
            <a:fld id="{28A6DECF-1162-4F7D-AF1F-FAFD9330A24B}" type="datetime1">
              <a:rPr lang="en-US" smtClean="0"/>
              <a:t>3/27/2024</a:t>
            </a:fld>
            <a:endParaRPr lang="en-US"/>
          </a:p>
        </p:txBody>
      </p:sp>
      <p:sp>
        <p:nvSpPr>
          <p:cNvPr id="9" name="Slide Number Placeholder 8">
            <a:extLst>
              <a:ext uri="{FF2B5EF4-FFF2-40B4-BE49-F238E27FC236}">
                <a16:creationId xmlns:a16="http://schemas.microsoft.com/office/drawing/2014/main" id="{6A739485-2BA3-AB10-1496-471BAF117155}"/>
              </a:ext>
            </a:extLst>
          </p:cNvPr>
          <p:cNvSpPr>
            <a:spLocks noGrp="1"/>
          </p:cNvSpPr>
          <p:nvPr>
            <p:ph type="sldNum" sz="quarter" idx="12"/>
          </p:nvPr>
        </p:nvSpPr>
        <p:spPr/>
        <p:txBody>
          <a:bodyPr/>
          <a:lstStyle/>
          <a:p>
            <a:fld id="{B666558B-4644-46E7-9DE0-B53175CDB100}" type="slidenum">
              <a:rPr lang="en-US" smtClean="0"/>
              <a:t>2</a:t>
            </a:fld>
            <a:endParaRPr lang="en-US"/>
          </a:p>
        </p:txBody>
      </p:sp>
    </p:spTree>
    <p:extLst>
      <p:ext uri="{BB962C8B-B14F-4D97-AF65-F5344CB8AC3E}">
        <p14:creationId xmlns:p14="http://schemas.microsoft.com/office/powerpoint/2010/main" val="3552560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AF0397-440A-F8B6-C7EC-10FC5B35A576}"/>
              </a:ext>
            </a:extLst>
          </p:cNvPr>
          <p:cNvSpPr txBox="1"/>
          <p:nvPr/>
        </p:nvSpPr>
        <p:spPr>
          <a:xfrm>
            <a:off x="893636" y="665846"/>
            <a:ext cx="10404728" cy="5582554"/>
          </a:xfrm>
          <a:prstGeom prst="rect">
            <a:avLst/>
          </a:prstGeom>
          <a:noFill/>
        </p:spPr>
        <p:txBody>
          <a:bodyPr wrap="square" rtlCol="0">
            <a:spAutoFit/>
          </a:bodyPr>
          <a:lstStyle/>
          <a:p>
            <a:pPr marL="0" marR="0" algn="just">
              <a:lnSpc>
                <a:spcPct val="150000"/>
              </a:lnSpc>
              <a:spcBef>
                <a:spcPts val="0"/>
              </a:spcBef>
              <a:spcAft>
                <a:spcPts val="0"/>
              </a:spcAft>
            </a:pPr>
            <a:r>
              <a:rPr lang="en-US" sz="3200" b="1" dirty="0">
                <a:solidFill>
                  <a:srgbClr val="00B050"/>
                </a:solidFill>
                <a:effectLst/>
                <a:latin typeface="Times New Roman" panose="02020603050405020304" pitchFamily="18" charset="0"/>
                <a:ea typeface="Calibri" panose="020F0502020204030204" pitchFamily="34" charset="0"/>
              </a:rPr>
              <a:t>                     Online DJ Management System Module </a:t>
            </a:r>
            <a:endParaRPr lang="en-US" sz="3200" dirty="0">
              <a:solidFill>
                <a:srgbClr val="00B050"/>
              </a:solidFill>
              <a:effectLst/>
              <a:latin typeface="Times New Roman" panose="02020603050405020304" pitchFamily="18" charset="0"/>
              <a:ea typeface="Calibri" panose="020F0502020204030204" pitchFamily="34" charset="0"/>
            </a:endParaRP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In ODJMS project we use PHP and MySQL database. It has two modules. </a:t>
            </a:r>
          </a:p>
          <a:p>
            <a:pPr marL="0" marR="0" algn="just">
              <a:lnSpc>
                <a:spcPct val="150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1.Admin Module 	2.User Module </a:t>
            </a:r>
          </a:p>
          <a:p>
            <a:pPr marL="0" marR="0">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 </a:t>
            </a:r>
            <a:r>
              <a:rPr lang="en-US" sz="1800" b="1" dirty="0">
                <a:solidFill>
                  <a:srgbClr val="000000"/>
                </a:solidFill>
                <a:effectLst/>
                <a:latin typeface="Times New Roman" panose="02020603050405020304" pitchFamily="18" charset="0"/>
                <a:ea typeface="Calibri" panose="020F0502020204030204" pitchFamily="34" charset="0"/>
              </a:rPr>
              <a:t>Admin Module </a:t>
            </a:r>
            <a:endParaRPr lang="en-US" sz="1800" dirty="0">
              <a:solidFill>
                <a:srgbClr val="000000"/>
              </a:solidFill>
              <a:effectLst/>
              <a:latin typeface="Times New Roman" panose="02020603050405020304" pitchFamily="18" charset="0"/>
              <a:ea typeface="Calibri" panose="020F0502020204030204" pitchFamily="34" charset="0"/>
            </a:endParaRPr>
          </a:p>
          <a:p>
            <a:pPr marL="285750" marR="0" indent="-285750" algn="just">
              <a:lnSpc>
                <a:spcPct val="150000"/>
              </a:lnSpc>
              <a:spcBef>
                <a:spcPts val="0"/>
              </a:spcBef>
              <a:spcAft>
                <a:spcPts val="29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Dashboard: In this section, admin can see all detail in brief like the total services, Total unread queries ,Total read queries, Total new booking, Total Approved booking, Total Cancelled Booking and Total Event Type </a:t>
            </a:r>
          </a:p>
          <a:p>
            <a:pPr marL="285750" marR="0" indent="-285750" algn="just">
              <a:lnSpc>
                <a:spcPct val="150000"/>
              </a:lnSpc>
              <a:spcBef>
                <a:spcPts val="0"/>
              </a:spcBef>
              <a:spcAft>
                <a:spcPts val="29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DJ Services: In this section, admin can manage services (add/delete). </a:t>
            </a:r>
          </a:p>
          <a:p>
            <a:pPr marL="285750" marR="0" indent="-285750" algn="just">
              <a:lnSpc>
                <a:spcPct val="150000"/>
              </a:lnSpc>
              <a:spcBef>
                <a:spcPts val="0"/>
              </a:spcBef>
              <a:spcAft>
                <a:spcPts val="29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Type of Event: In this section, admin can manage event type (add/delete). </a:t>
            </a:r>
          </a:p>
          <a:p>
            <a:pPr marL="285750" marR="0" indent="-285750" algn="just">
              <a:lnSpc>
                <a:spcPct val="150000"/>
              </a:lnSpc>
              <a:spcBef>
                <a:spcPts val="0"/>
              </a:spcBef>
              <a:spcAft>
                <a:spcPts val="29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Pages: In this section, the admin can manage about us and contact us pages. </a:t>
            </a:r>
          </a:p>
          <a:p>
            <a:pPr marL="285750" marR="0" indent="-285750" algn="just">
              <a:lnSpc>
                <a:spcPct val="150000"/>
              </a:lnSpc>
              <a:spcBef>
                <a:spcPts val="0"/>
              </a:spcBef>
              <a:spcAft>
                <a:spcPts val="29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Booking: In this section, admin can view new, approved, cancelled bookings and also give a remark. </a:t>
            </a:r>
          </a:p>
          <a:p>
            <a:pPr marL="285750" marR="0" indent="-285750" algn="just">
              <a:lnSpc>
                <a:spcPct val="150000"/>
              </a:lnSpc>
              <a:spcBef>
                <a:spcPts val="0"/>
              </a:spcBef>
              <a:spcAft>
                <a:spcPts val="29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Contact us Queries: In this section, admin can view and maintain the Queries. </a:t>
            </a:r>
          </a:p>
          <a:p>
            <a:pPr marL="285750" marR="0" indent="-285750" algn="just">
              <a:lnSpc>
                <a:spcPct val="150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Calibri" panose="020F0502020204030204" pitchFamily="34" charset="0"/>
              </a:rPr>
              <a:t>Reports: In this section, admin can view booking in a particular period. </a:t>
            </a:r>
          </a:p>
        </p:txBody>
      </p:sp>
      <p:sp>
        <p:nvSpPr>
          <p:cNvPr id="2" name="Date Placeholder 1">
            <a:extLst>
              <a:ext uri="{FF2B5EF4-FFF2-40B4-BE49-F238E27FC236}">
                <a16:creationId xmlns:a16="http://schemas.microsoft.com/office/drawing/2014/main" id="{C85ACE36-2864-D7D6-055C-2EF866B631BB}"/>
              </a:ext>
            </a:extLst>
          </p:cNvPr>
          <p:cNvSpPr>
            <a:spLocks noGrp="1"/>
          </p:cNvSpPr>
          <p:nvPr>
            <p:ph type="dt" sz="half" idx="10"/>
          </p:nvPr>
        </p:nvSpPr>
        <p:spPr/>
        <p:txBody>
          <a:bodyPr/>
          <a:lstStyle/>
          <a:p>
            <a:fld id="{60E32228-DF19-4506-9DAD-009D31441DE8}" type="datetime1">
              <a:rPr lang="en-US" smtClean="0"/>
              <a:t>3/27/2024</a:t>
            </a:fld>
            <a:endParaRPr lang="en-US"/>
          </a:p>
        </p:txBody>
      </p:sp>
      <p:sp>
        <p:nvSpPr>
          <p:cNvPr id="6" name="Slide Number Placeholder 5">
            <a:extLst>
              <a:ext uri="{FF2B5EF4-FFF2-40B4-BE49-F238E27FC236}">
                <a16:creationId xmlns:a16="http://schemas.microsoft.com/office/drawing/2014/main" id="{6E1A3200-0674-65C3-2A1C-61B888F9AA41}"/>
              </a:ext>
            </a:extLst>
          </p:cNvPr>
          <p:cNvSpPr>
            <a:spLocks noGrp="1"/>
          </p:cNvSpPr>
          <p:nvPr>
            <p:ph type="sldNum" sz="quarter" idx="12"/>
          </p:nvPr>
        </p:nvSpPr>
        <p:spPr/>
        <p:txBody>
          <a:bodyPr/>
          <a:lstStyle/>
          <a:p>
            <a:fld id="{B666558B-4644-46E7-9DE0-B53175CDB100}" type="slidenum">
              <a:rPr lang="en-US" smtClean="0"/>
              <a:t>3</a:t>
            </a:fld>
            <a:endParaRPr lang="en-US"/>
          </a:p>
        </p:txBody>
      </p:sp>
    </p:spTree>
    <p:extLst>
      <p:ext uri="{BB962C8B-B14F-4D97-AF65-F5344CB8AC3E}">
        <p14:creationId xmlns:p14="http://schemas.microsoft.com/office/powerpoint/2010/main" val="78772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8D9082-75CA-C0E7-2C8F-A0F69C24B3A7}"/>
              </a:ext>
            </a:extLst>
          </p:cNvPr>
          <p:cNvSpPr txBox="1"/>
          <p:nvPr/>
        </p:nvSpPr>
        <p:spPr>
          <a:xfrm>
            <a:off x="554531" y="509592"/>
            <a:ext cx="5038531" cy="646331"/>
          </a:xfrm>
          <a:prstGeom prst="rect">
            <a:avLst/>
          </a:prstGeom>
          <a:noFill/>
        </p:spPr>
        <p:txBody>
          <a:bodyPr wrap="square" rtlCol="0">
            <a:spAutoFit/>
          </a:bodyPr>
          <a:lstStyle/>
          <a:p>
            <a:r>
              <a:rPr lang="en-US" sz="3600" b="1" dirty="0">
                <a:solidFill>
                  <a:schemeClr val="accent2">
                    <a:lumMod val="75000"/>
                  </a:schemeClr>
                </a:solidFill>
                <a:effectLst/>
                <a:latin typeface="Times New Roman" panose="02020603050405020304" pitchFamily="18" charset="0"/>
                <a:ea typeface="Times New Roman" panose="02020603050405020304" pitchFamily="18" charset="0"/>
              </a:rPr>
              <a:t>ER DIAGRAM</a:t>
            </a:r>
            <a:endParaRPr lang="en-US" sz="3600" dirty="0">
              <a:solidFill>
                <a:schemeClr val="accent2">
                  <a:lumMod val="75000"/>
                </a:schemeClr>
              </a:solidFill>
            </a:endParaRPr>
          </a:p>
        </p:txBody>
      </p:sp>
      <p:pic>
        <p:nvPicPr>
          <p:cNvPr id="3" name="Picture 2">
            <a:extLst>
              <a:ext uri="{FF2B5EF4-FFF2-40B4-BE49-F238E27FC236}">
                <a16:creationId xmlns:a16="http://schemas.microsoft.com/office/drawing/2014/main" id="{CBA234F7-3B9E-0BE0-D59F-6459145FA367}"/>
              </a:ext>
            </a:extLst>
          </p:cNvPr>
          <p:cNvPicPr>
            <a:picLocks noChangeAspect="1"/>
          </p:cNvPicPr>
          <p:nvPr/>
        </p:nvPicPr>
        <p:blipFill>
          <a:blip r:embed="rId2"/>
          <a:srcRect/>
          <a:stretch>
            <a:fillRect/>
          </a:stretch>
        </p:blipFill>
        <p:spPr bwMode="auto">
          <a:xfrm>
            <a:off x="3726009" y="972458"/>
            <a:ext cx="7622759" cy="5078718"/>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A980B661-A08E-9661-04AD-112DFBF07912}"/>
              </a:ext>
            </a:extLst>
          </p:cNvPr>
          <p:cNvSpPr>
            <a:spLocks noGrp="1"/>
          </p:cNvSpPr>
          <p:nvPr>
            <p:ph type="dt" sz="half" idx="10"/>
          </p:nvPr>
        </p:nvSpPr>
        <p:spPr/>
        <p:txBody>
          <a:bodyPr/>
          <a:lstStyle/>
          <a:p>
            <a:fld id="{DB5A2C50-7CD4-4396-ACA4-69A856B7F51B}" type="datetime1">
              <a:rPr lang="en-US" smtClean="0"/>
              <a:t>3/27/2024</a:t>
            </a:fld>
            <a:endParaRPr lang="en-US"/>
          </a:p>
        </p:txBody>
      </p:sp>
      <p:sp>
        <p:nvSpPr>
          <p:cNvPr id="7" name="Slide Number Placeholder 6">
            <a:extLst>
              <a:ext uri="{FF2B5EF4-FFF2-40B4-BE49-F238E27FC236}">
                <a16:creationId xmlns:a16="http://schemas.microsoft.com/office/drawing/2014/main" id="{6FC5367F-6430-65E6-FF3B-2D725588915F}"/>
              </a:ext>
            </a:extLst>
          </p:cNvPr>
          <p:cNvSpPr>
            <a:spLocks noGrp="1"/>
          </p:cNvSpPr>
          <p:nvPr>
            <p:ph type="sldNum" sz="quarter" idx="12"/>
          </p:nvPr>
        </p:nvSpPr>
        <p:spPr/>
        <p:txBody>
          <a:bodyPr/>
          <a:lstStyle/>
          <a:p>
            <a:fld id="{B666558B-4644-46E7-9DE0-B53175CDB100}" type="slidenum">
              <a:rPr lang="en-US" smtClean="0"/>
              <a:t>4</a:t>
            </a:fld>
            <a:endParaRPr lang="en-US"/>
          </a:p>
        </p:txBody>
      </p:sp>
    </p:spTree>
    <p:extLst>
      <p:ext uri="{BB962C8B-B14F-4D97-AF65-F5344CB8AC3E}">
        <p14:creationId xmlns:p14="http://schemas.microsoft.com/office/powerpoint/2010/main" val="1849013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3F3A83-62F8-0A6B-C76B-7371E66F5177}"/>
              </a:ext>
            </a:extLst>
          </p:cNvPr>
          <p:cNvSpPr txBox="1"/>
          <p:nvPr/>
        </p:nvSpPr>
        <p:spPr>
          <a:xfrm>
            <a:off x="4292081" y="815083"/>
            <a:ext cx="3396343" cy="1200329"/>
          </a:xfrm>
          <a:prstGeom prst="rect">
            <a:avLst/>
          </a:prstGeom>
          <a:noFill/>
        </p:spPr>
        <p:txBody>
          <a:bodyPr wrap="square" rtlCol="0">
            <a:spAutoFit/>
          </a:bodyPr>
          <a:lstStyle/>
          <a:p>
            <a:r>
              <a:rPr lang="en-US" sz="3600" b="1" dirty="0">
                <a:solidFill>
                  <a:schemeClr val="accent2"/>
                </a:solidFill>
                <a:effectLst/>
                <a:latin typeface="Times New Roman" panose="02020603050405020304" pitchFamily="18" charset="0"/>
                <a:ea typeface="Calibri" panose="020F0502020204030204" pitchFamily="34" charset="0"/>
              </a:rPr>
              <a:t>Tables</a:t>
            </a:r>
            <a:r>
              <a:rPr lang="en-US" sz="3600" b="1" dirty="0">
                <a:solidFill>
                  <a:srgbClr val="000000"/>
                </a:solidFill>
                <a:effectLst/>
                <a:latin typeface="Times New Roman" panose="02020603050405020304" pitchFamily="18" charset="0"/>
                <a:ea typeface="Calibri" panose="020F0502020204030204" pitchFamily="34" charset="0"/>
              </a:rPr>
              <a:t> </a:t>
            </a:r>
            <a:endParaRPr lang="en-US" sz="3600" dirty="0">
              <a:solidFill>
                <a:srgbClr val="000000"/>
              </a:solidFill>
              <a:effectLst/>
              <a:latin typeface="Times New Roman" panose="02020603050405020304" pitchFamily="18" charset="0"/>
              <a:ea typeface="Calibri" panose="020F0502020204030204" pitchFamily="34" charset="0"/>
            </a:endParaRPr>
          </a:p>
          <a:p>
            <a:endParaRPr lang="en-US" sz="3600" dirty="0"/>
          </a:p>
        </p:txBody>
      </p:sp>
      <p:sp>
        <p:nvSpPr>
          <p:cNvPr id="3" name="TextBox 2">
            <a:extLst>
              <a:ext uri="{FF2B5EF4-FFF2-40B4-BE49-F238E27FC236}">
                <a16:creationId xmlns:a16="http://schemas.microsoft.com/office/drawing/2014/main" id="{63A70F1E-8209-AA5D-0FD5-1BB1C38D5F20}"/>
              </a:ext>
            </a:extLst>
          </p:cNvPr>
          <p:cNvSpPr txBox="1"/>
          <p:nvPr/>
        </p:nvSpPr>
        <p:spPr>
          <a:xfrm>
            <a:off x="2313991" y="2015412"/>
            <a:ext cx="5411755" cy="327628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ADMIN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BOOK_DJ</a:t>
            </a:r>
            <a:endParaRPr lang="en-US" sz="2000" dirty="0">
              <a:latin typeface="Times New Roman" panose="02020603050405020304" pitchFamily="18"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EVENT_TYPE</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PAGE </a:t>
            </a: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SERVICE</a:t>
            </a:r>
            <a:endParaRPr lang="en-US" sz="2000" dirty="0">
              <a:latin typeface="Times New Roman" panose="02020603050405020304" pitchFamily="18"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effectLst/>
                <a:latin typeface="Times New Roman" panose="02020603050405020304" pitchFamily="18" charset="0"/>
                <a:ea typeface="Times New Roman" panose="02020603050405020304" pitchFamily="18" charset="0"/>
              </a:rPr>
              <a:t>USER</a:t>
            </a:r>
          </a:p>
          <a:p>
            <a:pPr marL="342900" indent="-342900">
              <a:lnSpc>
                <a:spcPct val="150000"/>
              </a:lnSpc>
              <a:buFont typeface="Arial" panose="020B0604020202020204" pitchFamily="34" charset="0"/>
              <a:buChar char="•"/>
            </a:pPr>
            <a:endParaRPr lang="en-US" sz="2000" dirty="0"/>
          </a:p>
        </p:txBody>
      </p:sp>
      <p:sp>
        <p:nvSpPr>
          <p:cNvPr id="4" name="Date Placeholder 3">
            <a:extLst>
              <a:ext uri="{FF2B5EF4-FFF2-40B4-BE49-F238E27FC236}">
                <a16:creationId xmlns:a16="http://schemas.microsoft.com/office/drawing/2014/main" id="{0DFA6029-16F1-7625-83E4-A53408DF1A7D}"/>
              </a:ext>
            </a:extLst>
          </p:cNvPr>
          <p:cNvSpPr>
            <a:spLocks noGrp="1"/>
          </p:cNvSpPr>
          <p:nvPr>
            <p:ph type="dt" sz="half" idx="10"/>
          </p:nvPr>
        </p:nvSpPr>
        <p:spPr/>
        <p:txBody>
          <a:bodyPr/>
          <a:lstStyle/>
          <a:p>
            <a:fld id="{A2328132-D832-4663-BA98-9302F26DAB29}" type="datetime1">
              <a:rPr lang="en-US" smtClean="0"/>
              <a:t>3/27/2024</a:t>
            </a:fld>
            <a:endParaRPr lang="en-US"/>
          </a:p>
        </p:txBody>
      </p:sp>
      <p:sp>
        <p:nvSpPr>
          <p:cNvPr id="7" name="Slide Number Placeholder 6">
            <a:extLst>
              <a:ext uri="{FF2B5EF4-FFF2-40B4-BE49-F238E27FC236}">
                <a16:creationId xmlns:a16="http://schemas.microsoft.com/office/drawing/2014/main" id="{A941DABA-8830-CEDC-8AA3-ABBBC37A1D4E}"/>
              </a:ext>
            </a:extLst>
          </p:cNvPr>
          <p:cNvSpPr>
            <a:spLocks noGrp="1"/>
          </p:cNvSpPr>
          <p:nvPr>
            <p:ph type="sldNum" sz="quarter" idx="12"/>
          </p:nvPr>
        </p:nvSpPr>
        <p:spPr/>
        <p:txBody>
          <a:bodyPr/>
          <a:lstStyle/>
          <a:p>
            <a:fld id="{B666558B-4644-46E7-9DE0-B53175CDB100}" type="slidenum">
              <a:rPr lang="en-US" smtClean="0"/>
              <a:t>5</a:t>
            </a:fld>
            <a:endParaRPr lang="en-US"/>
          </a:p>
        </p:txBody>
      </p:sp>
    </p:spTree>
    <p:extLst>
      <p:ext uri="{BB962C8B-B14F-4D97-AF65-F5344CB8AC3E}">
        <p14:creationId xmlns:p14="http://schemas.microsoft.com/office/powerpoint/2010/main" val="102033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A5BB0F-A92F-8E76-9847-B2AB0FEC8244}"/>
              </a:ext>
            </a:extLst>
          </p:cNvPr>
          <p:cNvSpPr txBox="1"/>
          <p:nvPr/>
        </p:nvSpPr>
        <p:spPr>
          <a:xfrm>
            <a:off x="2234225" y="609600"/>
            <a:ext cx="8556171" cy="584775"/>
          </a:xfrm>
          <a:prstGeom prst="rect">
            <a:avLst/>
          </a:prstGeom>
          <a:noFill/>
        </p:spPr>
        <p:txBody>
          <a:bodyPr wrap="square" rtlCol="0">
            <a:spAutoFit/>
          </a:bodyPr>
          <a:lstStyle/>
          <a:p>
            <a:r>
              <a:rPr lang="en-US" sz="3200" b="1" dirty="0">
                <a:solidFill>
                  <a:schemeClr val="accent1"/>
                </a:solidFill>
                <a:latin typeface="Times New Roman" panose="02020603050405020304" pitchFamily="18" charset="0"/>
                <a:cs typeface="Times New Roman" panose="02020603050405020304" pitchFamily="18" charset="0"/>
              </a:rPr>
              <a:t>SNAP SHOTS OF THE PROJECT</a:t>
            </a:r>
          </a:p>
        </p:txBody>
      </p:sp>
      <p:pic>
        <p:nvPicPr>
          <p:cNvPr id="4" name="Picture 3">
            <a:extLst>
              <a:ext uri="{FF2B5EF4-FFF2-40B4-BE49-F238E27FC236}">
                <a16:creationId xmlns:a16="http://schemas.microsoft.com/office/drawing/2014/main" id="{A1BBC799-7B1D-5C45-5817-BC72A736D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047" y="1244110"/>
            <a:ext cx="10336306" cy="4921762"/>
          </a:xfrm>
          <a:prstGeom prst="rect">
            <a:avLst/>
          </a:prstGeom>
        </p:spPr>
      </p:pic>
      <p:sp>
        <p:nvSpPr>
          <p:cNvPr id="3" name="Date Placeholder 2">
            <a:extLst>
              <a:ext uri="{FF2B5EF4-FFF2-40B4-BE49-F238E27FC236}">
                <a16:creationId xmlns:a16="http://schemas.microsoft.com/office/drawing/2014/main" id="{D2BA0D7F-3D7A-D1FE-95C5-D0EFD406F042}"/>
              </a:ext>
            </a:extLst>
          </p:cNvPr>
          <p:cNvSpPr>
            <a:spLocks noGrp="1"/>
          </p:cNvSpPr>
          <p:nvPr>
            <p:ph type="dt" sz="half" idx="10"/>
          </p:nvPr>
        </p:nvSpPr>
        <p:spPr/>
        <p:txBody>
          <a:bodyPr/>
          <a:lstStyle/>
          <a:p>
            <a:fld id="{B1DA50C8-6ED7-411B-A2D1-ADDE1673755C}" type="datetime1">
              <a:rPr lang="en-US" smtClean="0"/>
              <a:t>3/27/2024</a:t>
            </a:fld>
            <a:endParaRPr lang="en-US"/>
          </a:p>
        </p:txBody>
      </p:sp>
      <p:sp>
        <p:nvSpPr>
          <p:cNvPr id="7" name="Slide Number Placeholder 6">
            <a:extLst>
              <a:ext uri="{FF2B5EF4-FFF2-40B4-BE49-F238E27FC236}">
                <a16:creationId xmlns:a16="http://schemas.microsoft.com/office/drawing/2014/main" id="{8FE5304B-38D3-45B8-719F-CD48AC97043A}"/>
              </a:ext>
            </a:extLst>
          </p:cNvPr>
          <p:cNvSpPr>
            <a:spLocks noGrp="1"/>
          </p:cNvSpPr>
          <p:nvPr>
            <p:ph type="sldNum" sz="quarter" idx="12"/>
          </p:nvPr>
        </p:nvSpPr>
        <p:spPr/>
        <p:txBody>
          <a:bodyPr/>
          <a:lstStyle/>
          <a:p>
            <a:fld id="{B666558B-4644-46E7-9DE0-B53175CDB100}" type="slidenum">
              <a:rPr lang="en-US" smtClean="0"/>
              <a:t>6</a:t>
            </a:fld>
            <a:endParaRPr lang="en-US"/>
          </a:p>
        </p:txBody>
      </p:sp>
    </p:spTree>
    <p:extLst>
      <p:ext uri="{BB962C8B-B14F-4D97-AF65-F5344CB8AC3E}">
        <p14:creationId xmlns:p14="http://schemas.microsoft.com/office/powerpoint/2010/main" val="422248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1F3DF2-AD69-624F-F036-DECD9C5D5F75}"/>
              </a:ext>
            </a:extLst>
          </p:cNvPr>
          <p:cNvSpPr txBox="1"/>
          <p:nvPr/>
        </p:nvSpPr>
        <p:spPr>
          <a:xfrm>
            <a:off x="883847" y="865954"/>
            <a:ext cx="2873828" cy="461665"/>
          </a:xfrm>
          <a:prstGeom prst="rect">
            <a:avLst/>
          </a:prstGeom>
          <a:noFill/>
        </p:spPr>
        <p:txBody>
          <a:bodyPr wrap="square" rtlCol="0">
            <a:spAutoFit/>
          </a:bodyPr>
          <a:lstStyle/>
          <a:p>
            <a:r>
              <a:rPr lang="en-US" sz="2400" b="1" dirty="0">
                <a:solidFill>
                  <a:schemeClr val="accent2">
                    <a:lumMod val="75000"/>
                  </a:schemeClr>
                </a:solidFill>
                <a:latin typeface="Times New Roman" panose="02020603050405020304" pitchFamily="18" charset="0"/>
                <a:cs typeface="Times New Roman" panose="02020603050405020304" pitchFamily="18" charset="0"/>
              </a:rPr>
              <a:t>Dashboard</a:t>
            </a:r>
            <a:r>
              <a:rPr lang="en-US" sz="2400" dirty="0">
                <a:solidFill>
                  <a:schemeClr val="accent2">
                    <a:lumMod val="75000"/>
                  </a:schemeClr>
                </a:solidFill>
                <a:latin typeface="Times New Roman" panose="02020603050405020304" pitchFamily="18" charset="0"/>
                <a:cs typeface="Times New Roman" panose="02020603050405020304" pitchFamily="18" charset="0"/>
              </a:rPr>
              <a:t>:</a:t>
            </a:r>
          </a:p>
        </p:txBody>
      </p:sp>
      <p:pic>
        <p:nvPicPr>
          <p:cNvPr id="3" name="Picture 2">
            <a:extLst>
              <a:ext uri="{FF2B5EF4-FFF2-40B4-BE49-F238E27FC236}">
                <a16:creationId xmlns:a16="http://schemas.microsoft.com/office/drawing/2014/main" id="{9B53AAF4-7F11-3A2A-E4AB-DF0FFED8AC7A}"/>
              </a:ext>
            </a:extLst>
          </p:cNvPr>
          <p:cNvPicPr>
            <a:picLocks noChangeAspect="1"/>
          </p:cNvPicPr>
          <p:nvPr/>
        </p:nvPicPr>
        <p:blipFill>
          <a:blip r:embed="rId2"/>
          <a:srcRect/>
          <a:stretch>
            <a:fillRect/>
          </a:stretch>
        </p:blipFill>
        <p:spPr bwMode="auto">
          <a:xfrm>
            <a:off x="806010" y="1593339"/>
            <a:ext cx="10579979" cy="4278543"/>
          </a:xfrm>
          <a:prstGeom prst="rect">
            <a:avLst/>
          </a:prstGeom>
          <a:noFill/>
          <a:ln w="9525">
            <a:noFill/>
            <a:miter lim="800000"/>
            <a:headEnd/>
            <a:tailEnd/>
          </a:ln>
        </p:spPr>
      </p:pic>
      <p:sp>
        <p:nvSpPr>
          <p:cNvPr id="6" name="Date Placeholder 5">
            <a:extLst>
              <a:ext uri="{FF2B5EF4-FFF2-40B4-BE49-F238E27FC236}">
                <a16:creationId xmlns:a16="http://schemas.microsoft.com/office/drawing/2014/main" id="{61C42394-8E0A-3634-6861-66635C93AAB3}"/>
              </a:ext>
            </a:extLst>
          </p:cNvPr>
          <p:cNvSpPr>
            <a:spLocks noGrp="1"/>
          </p:cNvSpPr>
          <p:nvPr>
            <p:ph type="dt" sz="half" idx="10"/>
          </p:nvPr>
        </p:nvSpPr>
        <p:spPr/>
        <p:txBody>
          <a:bodyPr/>
          <a:lstStyle/>
          <a:p>
            <a:fld id="{2B4A0804-52FC-4F90-8D38-C3B7A140E2A5}" type="datetime1">
              <a:rPr lang="en-US" smtClean="0"/>
              <a:t>3/27/2024</a:t>
            </a:fld>
            <a:endParaRPr lang="en-US"/>
          </a:p>
        </p:txBody>
      </p:sp>
      <p:sp>
        <p:nvSpPr>
          <p:cNvPr id="9" name="Slide Number Placeholder 8">
            <a:extLst>
              <a:ext uri="{FF2B5EF4-FFF2-40B4-BE49-F238E27FC236}">
                <a16:creationId xmlns:a16="http://schemas.microsoft.com/office/drawing/2014/main" id="{2198642F-1357-FD41-0D47-20348F70C08E}"/>
              </a:ext>
            </a:extLst>
          </p:cNvPr>
          <p:cNvSpPr>
            <a:spLocks noGrp="1"/>
          </p:cNvSpPr>
          <p:nvPr>
            <p:ph type="sldNum" sz="quarter" idx="12"/>
          </p:nvPr>
        </p:nvSpPr>
        <p:spPr/>
        <p:txBody>
          <a:bodyPr/>
          <a:lstStyle/>
          <a:p>
            <a:fld id="{B666558B-4644-46E7-9DE0-B53175CDB100}" type="slidenum">
              <a:rPr lang="en-US" smtClean="0"/>
              <a:t>7</a:t>
            </a:fld>
            <a:endParaRPr lang="en-US"/>
          </a:p>
        </p:txBody>
      </p:sp>
    </p:spTree>
    <p:extLst>
      <p:ext uri="{BB962C8B-B14F-4D97-AF65-F5344CB8AC3E}">
        <p14:creationId xmlns:p14="http://schemas.microsoft.com/office/powerpoint/2010/main" val="210777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910ED-2E71-478E-B8F5-DA416DDF8727}"/>
              </a:ext>
            </a:extLst>
          </p:cNvPr>
          <p:cNvSpPr>
            <a:spLocks noGrp="1"/>
          </p:cNvSpPr>
          <p:nvPr>
            <p:ph type="dt" sz="half" idx="10"/>
          </p:nvPr>
        </p:nvSpPr>
        <p:spPr/>
        <p:txBody>
          <a:bodyPr/>
          <a:lstStyle/>
          <a:p>
            <a:fld id="{C8FA4D8D-CE2F-4072-A03A-C86AB4DA0E33}" type="datetime1">
              <a:rPr lang="en-US" smtClean="0"/>
              <a:t>3/27/2024</a:t>
            </a:fld>
            <a:endParaRPr lang="en-US"/>
          </a:p>
        </p:txBody>
      </p:sp>
      <p:sp>
        <p:nvSpPr>
          <p:cNvPr id="3" name="Slide Number Placeholder 2">
            <a:extLst>
              <a:ext uri="{FF2B5EF4-FFF2-40B4-BE49-F238E27FC236}">
                <a16:creationId xmlns:a16="http://schemas.microsoft.com/office/drawing/2014/main" id="{A706B6F9-FE8E-45D0-848C-2668ED90370E}"/>
              </a:ext>
            </a:extLst>
          </p:cNvPr>
          <p:cNvSpPr>
            <a:spLocks noGrp="1"/>
          </p:cNvSpPr>
          <p:nvPr>
            <p:ph type="sldNum" sz="quarter" idx="12"/>
          </p:nvPr>
        </p:nvSpPr>
        <p:spPr/>
        <p:txBody>
          <a:bodyPr/>
          <a:lstStyle/>
          <a:p>
            <a:fld id="{B666558B-4644-46E7-9DE0-B53175CDB100}" type="slidenum">
              <a:rPr lang="en-US" smtClean="0"/>
              <a:t>8</a:t>
            </a:fld>
            <a:endParaRPr lang="en-US"/>
          </a:p>
        </p:txBody>
      </p:sp>
      <p:sp>
        <p:nvSpPr>
          <p:cNvPr id="5" name="TextBox 4">
            <a:extLst>
              <a:ext uri="{FF2B5EF4-FFF2-40B4-BE49-F238E27FC236}">
                <a16:creationId xmlns:a16="http://schemas.microsoft.com/office/drawing/2014/main" id="{81950018-D8BE-4B50-854E-BFCCD0A94118}"/>
              </a:ext>
            </a:extLst>
          </p:cNvPr>
          <p:cNvSpPr txBox="1"/>
          <p:nvPr/>
        </p:nvSpPr>
        <p:spPr>
          <a:xfrm>
            <a:off x="914401" y="721223"/>
            <a:ext cx="6113928" cy="738664"/>
          </a:xfrm>
          <a:prstGeom prst="rect">
            <a:avLst/>
          </a:prstGeom>
          <a:noFill/>
        </p:spPr>
        <p:txBody>
          <a:bodyPr wrap="square">
            <a:spAutoFit/>
          </a:bodyPr>
          <a:lstStyle/>
          <a:p>
            <a:r>
              <a:rPr lang="en-US" sz="2400" b="1" dirty="0">
                <a:solidFill>
                  <a:schemeClr val="accent2">
                    <a:lumMod val="75000"/>
                  </a:schemeClr>
                </a:solidFill>
                <a:effectLst/>
                <a:latin typeface="Times New Roman" panose="02020603050405020304" pitchFamily="18" charset="0"/>
                <a:ea typeface="Times New Roman" panose="02020603050405020304" pitchFamily="18" charset="0"/>
              </a:rPr>
              <a:t>Profile</a:t>
            </a:r>
            <a:r>
              <a:rPr lang="en-US" sz="1800" b="1" dirty="0">
                <a:solidFill>
                  <a:schemeClr val="accent2">
                    <a:lumMod val="75000"/>
                  </a:schemeClr>
                </a:solidFill>
                <a:effectLst/>
                <a:latin typeface="Times New Roman" panose="02020603050405020304" pitchFamily="18" charset="0"/>
                <a:ea typeface="Times New Roman" panose="02020603050405020304" pitchFamily="18" charset="0"/>
              </a:rPr>
              <a:t>:</a:t>
            </a:r>
            <a:endParaRPr lang="en-US" sz="1800" dirty="0">
              <a:solidFill>
                <a:schemeClr val="accent2">
                  <a:lumMod val="75000"/>
                </a:schemeClr>
              </a:solidFill>
              <a:effectLst/>
              <a:latin typeface="Times New Roman" panose="02020603050405020304" pitchFamily="18" charset="0"/>
              <a:ea typeface="Times New Roman" panose="02020603050405020304" pitchFamily="18" charset="0"/>
            </a:endParaRPr>
          </a:p>
          <a:p>
            <a:endParaRPr lang="en-US" sz="1800" dirty="0">
              <a:solidFill>
                <a:schemeClr val="accent2">
                  <a:lumMod val="75000"/>
                </a:schemeClr>
              </a:solidFill>
            </a:endParaRPr>
          </a:p>
        </p:txBody>
      </p:sp>
      <p:pic>
        <p:nvPicPr>
          <p:cNvPr id="6" name="Picture 5">
            <a:extLst>
              <a:ext uri="{FF2B5EF4-FFF2-40B4-BE49-F238E27FC236}">
                <a16:creationId xmlns:a16="http://schemas.microsoft.com/office/drawing/2014/main" id="{17BFC0EB-F7DF-4BAB-A809-5395DF96EA26}"/>
              </a:ext>
            </a:extLst>
          </p:cNvPr>
          <p:cNvPicPr>
            <a:picLocks noChangeAspect="1"/>
          </p:cNvPicPr>
          <p:nvPr/>
        </p:nvPicPr>
        <p:blipFill>
          <a:blip r:embed="rId2"/>
          <a:srcRect/>
          <a:stretch>
            <a:fillRect/>
          </a:stretch>
        </p:blipFill>
        <p:spPr bwMode="auto">
          <a:xfrm>
            <a:off x="807266" y="1376519"/>
            <a:ext cx="10577468" cy="4695966"/>
          </a:xfrm>
          <a:prstGeom prst="rect">
            <a:avLst/>
          </a:prstGeom>
          <a:noFill/>
          <a:ln w="9525">
            <a:noFill/>
            <a:miter lim="800000"/>
            <a:headEnd/>
            <a:tailEnd/>
          </a:ln>
        </p:spPr>
      </p:pic>
    </p:spTree>
    <p:extLst>
      <p:ext uri="{BB962C8B-B14F-4D97-AF65-F5344CB8AC3E}">
        <p14:creationId xmlns:p14="http://schemas.microsoft.com/office/powerpoint/2010/main" val="3292564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A8AED2-C05C-94F2-2FD9-D03DF28AAF33}"/>
              </a:ext>
            </a:extLst>
          </p:cNvPr>
          <p:cNvSpPr txBox="1"/>
          <p:nvPr/>
        </p:nvSpPr>
        <p:spPr>
          <a:xfrm>
            <a:off x="1046891" y="746954"/>
            <a:ext cx="3396343" cy="830997"/>
          </a:xfrm>
          <a:prstGeom prst="rect">
            <a:avLst/>
          </a:prstGeom>
          <a:noFill/>
        </p:spPr>
        <p:txBody>
          <a:bodyPr wrap="square" rtlCol="0">
            <a:spAutoFit/>
          </a:bodyPr>
          <a:lstStyle/>
          <a:p>
            <a:r>
              <a:rPr lang="en-US" sz="2400" b="1" dirty="0">
                <a:solidFill>
                  <a:srgbClr val="002060"/>
                </a:solidFill>
                <a:effectLst/>
                <a:latin typeface="Times New Roman" panose="02020603050405020304" pitchFamily="18" charset="0"/>
                <a:ea typeface="Times New Roman" panose="02020603050405020304" pitchFamily="18" charset="0"/>
              </a:rPr>
              <a:t>Manage Services:</a:t>
            </a:r>
            <a:endParaRPr lang="en-US" sz="2400" dirty="0">
              <a:solidFill>
                <a:srgbClr val="002060"/>
              </a:solidFill>
              <a:effectLst/>
              <a:latin typeface="Times New Roman" panose="02020603050405020304" pitchFamily="18" charset="0"/>
              <a:ea typeface="Times New Roman" panose="02020603050405020304" pitchFamily="18" charset="0"/>
            </a:endParaRPr>
          </a:p>
          <a:p>
            <a:r>
              <a:rPr lang="en-US" sz="2400" dirty="0">
                <a:solidFill>
                  <a:srgbClr val="002060"/>
                </a:solidFill>
              </a:rPr>
              <a:t> </a:t>
            </a:r>
          </a:p>
        </p:txBody>
      </p:sp>
      <p:pic>
        <p:nvPicPr>
          <p:cNvPr id="3" name="Picture 2">
            <a:extLst>
              <a:ext uri="{FF2B5EF4-FFF2-40B4-BE49-F238E27FC236}">
                <a16:creationId xmlns:a16="http://schemas.microsoft.com/office/drawing/2014/main" id="{F2C458D2-99F6-E3E7-B677-5420B226C088}"/>
              </a:ext>
            </a:extLst>
          </p:cNvPr>
          <p:cNvPicPr>
            <a:picLocks noChangeAspect="1"/>
          </p:cNvPicPr>
          <p:nvPr/>
        </p:nvPicPr>
        <p:blipFill>
          <a:blip r:embed="rId2"/>
          <a:srcRect/>
          <a:stretch>
            <a:fillRect/>
          </a:stretch>
        </p:blipFill>
        <p:spPr bwMode="auto">
          <a:xfrm>
            <a:off x="1091715" y="1162453"/>
            <a:ext cx="10167956" cy="5025015"/>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86107AAE-7DEC-22FF-C4C9-18D53BB34036}"/>
              </a:ext>
            </a:extLst>
          </p:cNvPr>
          <p:cNvSpPr>
            <a:spLocks noGrp="1"/>
          </p:cNvSpPr>
          <p:nvPr>
            <p:ph type="dt" sz="half" idx="10"/>
          </p:nvPr>
        </p:nvSpPr>
        <p:spPr/>
        <p:txBody>
          <a:bodyPr/>
          <a:lstStyle/>
          <a:p>
            <a:fld id="{7EA3DBB1-187A-4188-9EAA-7EA24D48DB81}" type="datetime1">
              <a:rPr lang="en-US" smtClean="0"/>
              <a:t>3/27/2024</a:t>
            </a:fld>
            <a:endParaRPr lang="en-US"/>
          </a:p>
        </p:txBody>
      </p:sp>
      <p:sp>
        <p:nvSpPr>
          <p:cNvPr id="7" name="Slide Number Placeholder 6">
            <a:extLst>
              <a:ext uri="{FF2B5EF4-FFF2-40B4-BE49-F238E27FC236}">
                <a16:creationId xmlns:a16="http://schemas.microsoft.com/office/drawing/2014/main" id="{8E43C0C3-CAC0-E95F-167F-68311802F781}"/>
              </a:ext>
            </a:extLst>
          </p:cNvPr>
          <p:cNvSpPr>
            <a:spLocks noGrp="1"/>
          </p:cNvSpPr>
          <p:nvPr>
            <p:ph type="sldNum" sz="quarter" idx="12"/>
          </p:nvPr>
        </p:nvSpPr>
        <p:spPr/>
        <p:txBody>
          <a:bodyPr/>
          <a:lstStyle/>
          <a:p>
            <a:fld id="{B666558B-4644-46E7-9DE0-B53175CDB100}" type="slidenum">
              <a:rPr lang="en-US" smtClean="0"/>
              <a:t>9</a:t>
            </a:fld>
            <a:endParaRPr lang="en-US"/>
          </a:p>
        </p:txBody>
      </p:sp>
    </p:spTree>
    <p:extLst>
      <p:ext uri="{BB962C8B-B14F-4D97-AF65-F5344CB8AC3E}">
        <p14:creationId xmlns:p14="http://schemas.microsoft.com/office/powerpoint/2010/main" val="34566673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113</TotalTime>
  <Words>483</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Garamond</vt:lpstr>
      <vt:lpstr>Sitka Heading Semibold</vt:lpstr>
      <vt:lpstr>Times New Roman</vt:lpstr>
      <vt:lpstr>Wingdings</vt:lpstr>
      <vt:lpstr>Organic</vt:lpstr>
      <vt:lpstr>TONTADARYA COLLEGE OF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TONTADARYA COLLAGE OF ENGINEERING   DEPARTMENT OF COMPUTER SCIENCE AND ENGINEERING</dc:title>
  <dc:creator>Renuka yalehole</dc:creator>
  <cp:lastModifiedBy>Ramesh Koujalagi</cp:lastModifiedBy>
  <cp:revision>9</cp:revision>
  <dcterms:created xsi:type="dcterms:W3CDTF">2023-01-29T13:43:56Z</dcterms:created>
  <dcterms:modified xsi:type="dcterms:W3CDTF">2024-03-27T05:33:46Z</dcterms:modified>
</cp:coreProperties>
</file>