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0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873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2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54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4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6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0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7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96FA-D362-414B-8401-B02156DDE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20" y="-1351051"/>
            <a:ext cx="8866254" cy="5490763"/>
          </a:xfrm>
        </p:spPr>
        <p:txBody>
          <a:bodyPr>
            <a:normAutofit/>
          </a:bodyPr>
          <a:lstStyle/>
          <a:p>
            <a:r>
              <a:rPr lang="en-IN"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4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ENGINEERING BOOKS MANAGEMENT</a:t>
            </a:r>
            <a:endParaRPr lang="en-IN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FA45-351D-4673-BBFA-78EF4FE8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8722"/>
            <a:ext cx="10241595" cy="371489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P.Naga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Satya Sai(18/564)</a:t>
            </a:r>
          </a:p>
          <a:p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K.Ramesh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(18/5A1)</a:t>
            </a:r>
          </a:p>
          <a:p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8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8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8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 </a:t>
            </a:r>
            <a:r>
              <a:rPr lang="en-US" sz="8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Sita 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Ram(18/580)</a:t>
            </a:r>
          </a:p>
          <a:p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T.R.S.Jagan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(18/5A5)</a:t>
            </a:r>
          </a:p>
          <a:p>
            <a:r>
              <a:rPr lang="en-US" sz="8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S.Ramanjaneyulu</a:t>
            </a:r>
            <a:r>
              <a:rPr lang="en-US" sz="8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(19/511)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91" y="414328"/>
            <a:ext cx="1964728" cy="140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88531-6299-7040-85D3-40FBB29E63E0}"/>
              </a:ext>
            </a:extLst>
          </p:cNvPr>
          <p:cNvSpPr txBox="1"/>
          <p:nvPr/>
        </p:nvSpPr>
        <p:spPr>
          <a:xfrm>
            <a:off x="805962" y="4354373"/>
            <a:ext cx="4420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chemeClr val="accent1"/>
                </a:solidFill>
              </a:rPr>
              <a:t>SWARNANDHRA COLLEGE OF ENGINEERING AND TECHNOLOGY</a:t>
            </a:r>
          </a:p>
          <a:p>
            <a:r>
              <a:rPr lang="en-IN">
                <a:solidFill>
                  <a:schemeClr val="accent1"/>
                </a:solidFill>
              </a:rPr>
              <a:t>Project Guide:Dr.B.Rama Krishna Sir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5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2D3-1C23-41C3-97E9-04574CC3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9644" y="2152470"/>
            <a:ext cx="9906000" cy="2238373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          THANK YOU</a:t>
            </a:r>
            <a:br>
              <a:rPr lang="en-US" sz="4400" dirty="0"/>
            </a:b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B8A22-C8CF-42FC-95DE-75F21355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3539" y="3972464"/>
            <a:ext cx="9906000" cy="2370138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Any Queries???</a:t>
            </a:r>
          </a:p>
          <a:p>
            <a:r>
              <a:rPr lang="en-US" sz="3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Please Feel Free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Ask.</a:t>
            </a:r>
            <a:endParaRPr lang="en-IN" sz="3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8CB2-A8B4-4680-BADA-80754DEE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8739" y="16965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9533-9D70-4108-B3F3-C48580F3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36" y="944264"/>
            <a:ext cx="9053263" cy="37743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“Online engineering books (learn to earn)” is an online based web portal which provides free access to all 8 semesters engineering books of all the main engineering streams. The students or the faculties can access this portal and get free access to the books for improving their knowledge.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Our main target is to avoid unemployment of engineering students if they have good knowledge and no arrears so that they can be placed in a good company and can contribute to the development of nation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02" y="4277885"/>
            <a:ext cx="4589253" cy="23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775C-1BB8-4C7B-892D-1A53851A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6FAD-E1DE-47B1-B8A7-124AC9F6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78" y="596479"/>
            <a:ext cx="9906000" cy="50534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3200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000" b="1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online web based tool can be accessed on demand via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registration for enrolling users once they registered they can access their branch 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user is successfully logged in he can access to all  books online or if he wants a hard copy of a book he can also purchase them.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can access calculator, aptitude books for placement and we embedded an IDE for coding of computer science students for hands on practice. </a:t>
            </a:r>
          </a:p>
        </p:txBody>
      </p:sp>
    </p:spTree>
    <p:extLst>
      <p:ext uri="{BB962C8B-B14F-4D97-AF65-F5344CB8AC3E}">
        <p14:creationId xmlns:p14="http://schemas.microsoft.com/office/powerpoint/2010/main" val="195739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9258" y="1461850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DIAGRAM: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97" y="2021317"/>
            <a:ext cx="8122673" cy="43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355" y="1186648"/>
            <a:ext cx="8596668" cy="1320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211B7-E044-4BF6-B36F-CB1D8096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22" y="1713390"/>
            <a:ext cx="8353888" cy="43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F83E-7637-434D-BA53-EE76E83F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5193"/>
            <a:ext cx="8596668" cy="5626170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ACTIVITY DIAGRAM:</a:t>
            </a:r>
          </a:p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B3E28D-BFF5-9F44-96A9-80A94CD1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08806"/>
            <a:ext cx="8596668" cy="56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1AE4-487C-4B5C-8F3F-EB72C70B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9313" y="0"/>
            <a:ext cx="9906000" cy="8393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4C58-55F0-4009-8C5E-3E211CBA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619" y="942175"/>
            <a:ext cx="9917351" cy="5096313"/>
          </a:xfrm>
        </p:spPr>
        <p:txBody>
          <a:bodyPr>
            <a:noAutofit/>
          </a:bodyPr>
          <a:lstStyle/>
          <a:p>
            <a:r>
              <a:rPr lang="en-US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Software Requirements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      :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           :   Apache Tomcat5.0/6.X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design             :    HTML,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design              :    Servlets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:     Oracle 10g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   :      JDBC</a:t>
            </a:r>
          </a:p>
          <a:p>
            <a:pPr marL="201295"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01295" lvl="1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  	                :      Pentium - IV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	                :      1GB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	                :      20GB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1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3825-96E7-45DE-B2DE-07A5614D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2" y="411998"/>
            <a:ext cx="9905998" cy="188366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PROPOSED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0E6A-8752-4B54-8F07-BEC2F168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1" y="2011378"/>
            <a:ext cx="9905999" cy="349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 portal is a one step solution for all engineering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carrying large text books they can access them in their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in a single web based portal.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Hands-on IDE for CS students for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Aptitude books for placement preparation.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FEA5-C157-45AF-9707-15640F38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64" y="390824"/>
            <a:ext cx="9937630" cy="9057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C2487-D5DA-49A4-8F4F-3435B4EA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94" y="1687512"/>
            <a:ext cx="9906000" cy="418340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very useful for engineering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first-hand information in the form of textbooks.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free access to all prescribed standard textbooks.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faculty and also for easy accessing of 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step solution to all problems faced by engineering students.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arrears of engineering students.</a:t>
            </a:r>
            <a:endParaRPr lang="en-IN" sz="24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62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438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Title:ONLINE ENGINEERING BOOKS MANAGEMENT</vt:lpstr>
      <vt:lpstr>                                 ABSTRACT</vt:lpstr>
      <vt:lpstr> </vt:lpstr>
      <vt:lpstr>SYSTEM DESIGN</vt:lpstr>
      <vt:lpstr>CLASS DIAGRAM:</vt:lpstr>
      <vt:lpstr>PowerPoint Presentation</vt:lpstr>
      <vt:lpstr>                                          REQUIREMENTS</vt:lpstr>
      <vt:lpstr>               SCOPE OF THE PROPOSED SYSTEM</vt:lpstr>
      <vt:lpstr>                               CONCLUSION</vt:lpstr>
      <vt:lpstr>                   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engineering books management</dc:title>
  <dc:creator>18A21A05A1- K.Ramesh</dc:creator>
  <cp:lastModifiedBy>Unknown User</cp:lastModifiedBy>
  <cp:revision>27</cp:revision>
  <dcterms:created xsi:type="dcterms:W3CDTF">2021-12-26T12:52:39Z</dcterms:created>
  <dcterms:modified xsi:type="dcterms:W3CDTF">2022-01-04T06:17:17Z</dcterms:modified>
</cp:coreProperties>
</file>