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27378" autoAdjust="0"/>
  </p:normalViewPr>
  <p:slideViewPr>
    <p:cSldViewPr snapToGrid="0">
      <p:cViewPr varScale="1">
        <p:scale>
          <a:sx n="17" d="100"/>
          <a:sy n="17" d="100"/>
        </p:scale>
        <p:origin x="256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CD28F-9912-4148-AFF6-D1ADE303BE6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11E58-114E-4CB0-B2ED-9E9F2121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quality is measured by quality review but if it’s manual it may not be effective .</a:t>
            </a:r>
          </a:p>
          <a:p>
            <a:endParaRPr lang="en-US" dirty="0"/>
          </a:p>
          <a:p>
            <a:r>
              <a:rPr lang="en-US" dirty="0"/>
              <a:t>Best practice about that programming language.</a:t>
            </a:r>
          </a:p>
          <a:p>
            <a:r>
              <a:rPr lang="en-US" dirty="0"/>
              <a:t>Code coverage [Line coverage ,branch coverage and simple coverage if you are using them all ] – quality gates</a:t>
            </a:r>
          </a:p>
          <a:p>
            <a:endParaRPr lang="en-US" dirty="0"/>
          </a:p>
          <a:p>
            <a:r>
              <a:rPr lang="en-US"/>
              <a:t>https://directdevops.blog/2019/01/30/aws-cloudformation-introuction/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11E58-114E-4CB0-B2ED-9E9F212102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yum update -y</a:t>
            </a:r>
          </a:p>
          <a:p>
            <a:r>
              <a:rPr lang="en-US" dirty="0" err="1"/>
              <a:t>sudo</a:t>
            </a:r>
            <a:r>
              <a:rPr lang="en-US" dirty="0"/>
              <a:t> yum install java-1.8* -y</a:t>
            </a:r>
          </a:p>
          <a:p>
            <a:r>
              <a:rPr lang="en-US" dirty="0"/>
              <a:t>cd /opt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https://binaries.sonarsource.com/Distribution/sonarqube/sonarqube-6.7.7.zip</a:t>
            </a:r>
          </a:p>
          <a:p>
            <a:r>
              <a:rPr lang="en-US" dirty="0" err="1"/>
              <a:t>sudo</a:t>
            </a:r>
            <a:r>
              <a:rPr lang="en-US" dirty="0"/>
              <a:t> unzip sonarqube-6.7.7.zip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-R ec2-user:ec2-user sonarqube-6.7.7</a:t>
            </a:r>
          </a:p>
          <a:p>
            <a:r>
              <a:rPr lang="en-US" dirty="0"/>
              <a:t>cd sonarqube-6.7.7</a:t>
            </a:r>
          </a:p>
          <a:p>
            <a:r>
              <a:rPr lang="en-US" dirty="0"/>
              <a:t>cd bin</a:t>
            </a:r>
          </a:p>
          <a:p>
            <a:r>
              <a:rPr lang="en-US" dirty="0"/>
              <a:t>cd linux-x86-64</a:t>
            </a:r>
          </a:p>
          <a:p>
            <a:r>
              <a:rPr lang="en-US" dirty="0"/>
              <a:t>./sonar.sh start</a:t>
            </a:r>
          </a:p>
          <a:p>
            <a:r>
              <a:rPr lang="en-US"/>
              <a:t>./sonar.sh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11E58-114E-4CB0-B2ED-9E9F212102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run -d --restart=always --name</a:t>
            </a:r>
            <a:r>
              <a:rPr lang="en-US" baseline="0" dirty="0"/>
              <a:t> </a:t>
            </a:r>
            <a:r>
              <a:rPr lang="en-US" baseline="0" dirty="0" err="1"/>
              <a:t>sonarqube</a:t>
            </a:r>
            <a:r>
              <a:rPr lang="en-US" baseline="0" dirty="0"/>
              <a:t> -p 9000:9000 -p 9092:9092 </a:t>
            </a:r>
            <a:r>
              <a:rPr lang="en-US" baseline="0" dirty="0" err="1"/>
              <a:t>sonarqube:lts</a:t>
            </a:r>
            <a:r>
              <a:rPr lang="en-US" baseline="0" dirty="0"/>
              <a:t> </a:t>
            </a:r>
          </a:p>
          <a:p>
            <a:r>
              <a:rPr lang="sv-SE" dirty="0"/>
              <a:t> docker ps | grep sonarqube</a:t>
            </a:r>
          </a:p>
          <a:p>
            <a:r>
              <a:rPr lang="sv-SE" dirty="0"/>
              <a:t> docker logs -f sonarqube</a:t>
            </a:r>
          </a:p>
          <a:p>
            <a:endParaRPr lang="sv-SE" dirty="0"/>
          </a:p>
          <a:p>
            <a:endParaRPr lang="sv-SE" dirty="0"/>
          </a:p>
          <a:p>
            <a:r>
              <a:rPr lang="en-US"/>
              <a:t>sonar.projectKey</a:t>
            </a:r>
            <a:r>
              <a:rPr lang="sv-SE"/>
              <a:t>=devops:course</a:t>
            </a:r>
            <a:endParaRPr lang="sv-SE" dirty="0"/>
          </a:p>
          <a:p>
            <a:r>
              <a:rPr lang="sv-SE" dirty="0"/>
              <a:t>sonar.projectName=Web-app sample</a:t>
            </a:r>
          </a:p>
          <a:p>
            <a:r>
              <a:rPr lang="sv-SE" dirty="0"/>
              <a:t>sonar.java.binaries=.</a:t>
            </a:r>
          </a:p>
          <a:p>
            <a:r>
              <a:rPr lang="sv-SE" dirty="0"/>
              <a:t>sonar.projectversion=1.0</a:t>
            </a:r>
          </a:p>
          <a:p>
            <a:r>
              <a:rPr lang="sv-SE" dirty="0"/>
              <a:t>sonar.sources=.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11E58-114E-4CB0-B2ED-9E9F212102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0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of Quality</a:t>
            </a:r>
            <a:r>
              <a:rPr lang="en-US" baseline="0" dirty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/>
              <a:t>Potential bug</a:t>
            </a:r>
          </a:p>
          <a:p>
            <a:pPr marL="228600" indent="-228600">
              <a:buAutoNum type="arabicPeriod"/>
            </a:pPr>
            <a:r>
              <a:rPr lang="en-US" baseline="0" dirty="0"/>
              <a:t>Coding rules </a:t>
            </a:r>
          </a:p>
          <a:p>
            <a:pPr marL="228600" indent="-228600">
              <a:buAutoNum type="arabicPeriod"/>
            </a:pPr>
            <a:r>
              <a:rPr lang="en-US" baseline="0" dirty="0"/>
              <a:t>Tests</a:t>
            </a:r>
          </a:p>
          <a:p>
            <a:pPr marL="228600" indent="-228600">
              <a:buAutoNum type="arabicPeriod"/>
            </a:pPr>
            <a:r>
              <a:rPr lang="en-US" baseline="0" dirty="0"/>
              <a:t>Duplication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Comments </a:t>
            </a:r>
          </a:p>
          <a:p>
            <a:pPr marL="228600" indent="-228600">
              <a:buAutoNum type="arabicPeriod"/>
            </a:pPr>
            <a:r>
              <a:rPr lang="en-US" baseline="0" dirty="0"/>
              <a:t>Architecture &amp; Design</a:t>
            </a:r>
          </a:p>
          <a:p>
            <a:pPr marL="228600" indent="-228600">
              <a:buAutoNum type="arabicPeriod"/>
            </a:pPr>
            <a:r>
              <a:rPr lang="en-US" baseline="0" dirty="0"/>
              <a:t>Complexity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11E58-114E-4CB0-B2ED-9E9F21210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Sonar </a:t>
            </a:r>
            <a:r>
              <a:rPr lang="en-US" dirty="0" err="1"/>
              <a:t>Qube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7450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5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4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28478"/>
            <a:ext cx="119919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933450"/>
            <a:ext cx="9182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5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846" y="901745"/>
            <a:ext cx="9033102" cy="449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820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</TotalTime>
  <Words>200</Words>
  <Application>Microsoft Office PowerPoint</Application>
  <PresentationFormat>Widescreen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Sonar Qube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 Qube</dc:title>
  <dc:creator>Vikas, Kumar</dc:creator>
  <cp:lastModifiedBy>Vikas, Kumar</cp:lastModifiedBy>
  <cp:revision>16</cp:revision>
  <dcterms:created xsi:type="dcterms:W3CDTF">2019-11-28T09:48:11Z</dcterms:created>
  <dcterms:modified xsi:type="dcterms:W3CDTF">2022-03-16T01:24:20Z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2022-03-16T00:58:13Z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0e6350a7-a262-4a5f-a0cd-f4fe85ae799b</vt:lpwstr>
  </property>
  <property fmtid="{D5CDD505-2E9C-101B-9397-08002B2CF9AE}" pid="8" name="MSIP_Label_ea60d57e-af5b-4752-ac57-3e4f28ca11dc_ContentBits">
    <vt:lpwstr>0</vt:lpwstr>
  </property>
</Properties>
</file>