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6" d="100"/>
          <a:sy n="66" d="100"/>
        </p:scale>
        <p:origin x="4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Day and night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4098" y="3891776"/>
            <a:ext cx="2020435" cy="1199513"/>
          </a:xfrm>
        </p:spPr>
        <p:txBody>
          <a:bodyPr>
            <a:normAutofit/>
          </a:bodyPr>
          <a:lstStyle/>
          <a:p>
            <a:r>
              <a:rPr lang="en-MY" dirty="0" smtClean="0"/>
              <a:t>                                                       Presenting By                                                                            Sushil Varma.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250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940" y="697089"/>
            <a:ext cx="6991772" cy="36147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8638" y="4470400"/>
            <a:ext cx="44862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When we have the sun shining in the sky it is a day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1352" y="4453114"/>
            <a:ext cx="34544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When we don’t have it’s night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44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685800"/>
            <a:ext cx="5694286" cy="3614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99" y="685800"/>
            <a:ext cx="5842890" cy="36147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80615" y="4449749"/>
            <a:ext cx="91957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Day time is from the time of the sunrise until sunset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4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300" y="685800"/>
            <a:ext cx="7162225" cy="3614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3551" y="4572412"/>
            <a:ext cx="919576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Night time is from the time of the sunset’s until sunrise’s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6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30" y="275927"/>
            <a:ext cx="6144322" cy="36147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7331" y="4188469"/>
            <a:ext cx="52528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Sunrises at East side</a:t>
            </a:r>
            <a:endParaRPr lang="en-U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15" y="275927"/>
            <a:ext cx="5160674" cy="36147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76880" y="4188468"/>
            <a:ext cx="52151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Sunset at West side</a:t>
            </a:r>
            <a:endParaRPr lang="en-U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2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0868" y="685801"/>
            <a:ext cx="6081132" cy="3707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685801"/>
            <a:ext cx="5192481" cy="37077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2468" y="685801"/>
            <a:ext cx="1527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Day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66819" y="685801"/>
            <a:ext cx="1944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Night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58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685800"/>
            <a:ext cx="8096250" cy="3615267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74" y="667808"/>
            <a:ext cx="5231069" cy="38195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4108" y="4639733"/>
            <a:ext cx="1092819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MY" sz="2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sun appears to move across the sky because the earth rotates on its axis.</a:t>
            </a:r>
          </a:p>
          <a:p>
            <a:pPr algn="ctr"/>
            <a:r>
              <a:rPr lang="en-MY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Axis is a imaginary straight line passing through the North pole, the centre of the Earth and the South pole</a:t>
            </a:r>
          </a:p>
          <a:p>
            <a:pPr algn="ctr"/>
            <a:r>
              <a:rPr lang="en-MY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Moment of the	 Earth  on its own axis  is known as a rotation</a:t>
            </a:r>
          </a:p>
          <a:p>
            <a:pPr algn="ctr"/>
            <a:r>
              <a:rPr lang="en-MY" sz="2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When the Earth rotates the day changes to night and night changes to day</a:t>
            </a:r>
            <a:r>
              <a:rPr lang="en-MY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r>
              <a:rPr lang="en-MY" sz="2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It takes 24 hours for the Earth to complete one rotation.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62" y="667808"/>
            <a:ext cx="5668537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9450">
              <a:srgbClr val="5AC7E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79449"/>
            <a:ext cx="8534400" cy="36216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0138" y="4843462"/>
            <a:ext cx="918133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there are two countries </a:t>
            </a:r>
            <a:r>
              <a:rPr lang="en-US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</a:t>
            </a:r>
            <a:r>
              <a:rPr lang="en-US" sz="1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ndia and united states opposite sides on the map</a:t>
            </a:r>
          </a:p>
          <a:p>
            <a:pPr algn="ctr"/>
            <a:r>
              <a:rPr lang="en-US" sz="1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That’s why when in India there is a night in united states there is a day.</a:t>
            </a:r>
          </a:p>
          <a:p>
            <a:pPr algn="ctr"/>
            <a:r>
              <a:rPr lang="en-US" sz="1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When in India there is day , in united states there is a night</a:t>
            </a:r>
          </a:p>
          <a:p>
            <a:pPr algn="ctr"/>
            <a:endParaRPr lang="en-US" sz="1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69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902" y="2179030"/>
            <a:ext cx="2787805" cy="1507067"/>
          </a:xfrm>
        </p:spPr>
        <p:txBody>
          <a:bodyPr/>
          <a:lstStyle/>
          <a:p>
            <a:r>
              <a:rPr lang="en-MY" dirty="0" smtClean="0"/>
              <a:t>Thank you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622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590</TotalTime>
  <Words>148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Day and night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and night</dc:title>
  <dc:creator>Ramesh Raju Sangaraju</dc:creator>
  <cp:lastModifiedBy>Ramesh Raju Sangaraju</cp:lastModifiedBy>
  <cp:revision>17</cp:revision>
  <dcterms:created xsi:type="dcterms:W3CDTF">2020-06-21T01:55:51Z</dcterms:created>
  <dcterms:modified xsi:type="dcterms:W3CDTF">2020-06-21T11:46:21Z</dcterms:modified>
</cp:coreProperties>
</file>