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1" r:id="rId4"/>
    <p:sldId id="262" r:id="rId5"/>
    <p:sldId id="264" r:id="rId6"/>
    <p:sldId id="266" r:id="rId7"/>
    <p:sldId id="268" r:id="rId8"/>
    <p:sldId id="271" r:id="rId9"/>
    <p:sldId id="27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D44CA-AF70-45CD-89DF-06AC9129D83F}" type="datetimeFigureOut">
              <a:rPr lang="en-MY" smtClean="0"/>
              <a:t>2/7/2020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C65FD-9A84-4F19-9174-54D200E55FF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789378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D44CA-AF70-45CD-89DF-06AC9129D83F}" type="datetimeFigureOut">
              <a:rPr lang="en-MY" smtClean="0"/>
              <a:t>2/7/2020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C65FD-9A84-4F19-9174-54D200E55FF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511788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D44CA-AF70-45CD-89DF-06AC9129D83F}" type="datetimeFigureOut">
              <a:rPr lang="en-MY" smtClean="0"/>
              <a:t>2/7/2020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C65FD-9A84-4F19-9174-54D200E55FF0}" type="slidenum">
              <a:rPr lang="en-MY" smtClean="0"/>
              <a:t>‹#›</a:t>
            </a:fld>
            <a:endParaRPr lang="en-MY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322549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D44CA-AF70-45CD-89DF-06AC9129D83F}" type="datetimeFigureOut">
              <a:rPr lang="en-MY" smtClean="0"/>
              <a:t>2/7/2020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C65FD-9A84-4F19-9174-54D200E55FF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9467301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D44CA-AF70-45CD-89DF-06AC9129D83F}" type="datetimeFigureOut">
              <a:rPr lang="en-MY" smtClean="0"/>
              <a:t>2/7/2020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C65FD-9A84-4F19-9174-54D200E55FF0}" type="slidenum">
              <a:rPr lang="en-MY" smtClean="0"/>
              <a:t>‹#›</a:t>
            </a:fld>
            <a:endParaRPr lang="en-MY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119564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D44CA-AF70-45CD-89DF-06AC9129D83F}" type="datetimeFigureOut">
              <a:rPr lang="en-MY" smtClean="0"/>
              <a:t>2/7/2020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C65FD-9A84-4F19-9174-54D200E55FF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0864809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D44CA-AF70-45CD-89DF-06AC9129D83F}" type="datetimeFigureOut">
              <a:rPr lang="en-MY" smtClean="0"/>
              <a:t>2/7/2020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C65FD-9A84-4F19-9174-54D200E55FF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7097812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D44CA-AF70-45CD-89DF-06AC9129D83F}" type="datetimeFigureOut">
              <a:rPr lang="en-MY" smtClean="0"/>
              <a:t>2/7/2020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C65FD-9A84-4F19-9174-54D200E55FF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453292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D44CA-AF70-45CD-89DF-06AC9129D83F}" type="datetimeFigureOut">
              <a:rPr lang="en-MY" smtClean="0"/>
              <a:t>2/7/2020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C65FD-9A84-4F19-9174-54D200E55FF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37733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D44CA-AF70-45CD-89DF-06AC9129D83F}" type="datetimeFigureOut">
              <a:rPr lang="en-MY" smtClean="0"/>
              <a:t>2/7/2020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C65FD-9A84-4F19-9174-54D200E55FF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107367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D44CA-AF70-45CD-89DF-06AC9129D83F}" type="datetimeFigureOut">
              <a:rPr lang="en-MY" smtClean="0"/>
              <a:t>2/7/2020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C65FD-9A84-4F19-9174-54D200E55FF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991675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D44CA-AF70-45CD-89DF-06AC9129D83F}" type="datetimeFigureOut">
              <a:rPr lang="en-MY" smtClean="0"/>
              <a:t>2/7/2020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C65FD-9A84-4F19-9174-54D200E55FF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205754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D44CA-AF70-45CD-89DF-06AC9129D83F}" type="datetimeFigureOut">
              <a:rPr lang="en-MY" smtClean="0"/>
              <a:t>2/7/2020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C65FD-9A84-4F19-9174-54D200E55FF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498460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D44CA-AF70-45CD-89DF-06AC9129D83F}" type="datetimeFigureOut">
              <a:rPr lang="en-MY" smtClean="0"/>
              <a:t>2/7/2020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C65FD-9A84-4F19-9174-54D200E55FF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387284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D44CA-AF70-45CD-89DF-06AC9129D83F}" type="datetimeFigureOut">
              <a:rPr lang="en-MY" smtClean="0"/>
              <a:t>2/7/2020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C65FD-9A84-4F19-9174-54D200E55FF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689924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D44CA-AF70-45CD-89DF-06AC9129D83F}" type="datetimeFigureOut">
              <a:rPr lang="en-MY" smtClean="0"/>
              <a:t>2/7/2020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C65FD-9A84-4F19-9174-54D200E55FF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869052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5D44CA-AF70-45CD-89DF-06AC9129D83F}" type="datetimeFigureOut">
              <a:rPr lang="en-MY" smtClean="0"/>
              <a:t>2/7/2020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C9C65FD-9A84-4F19-9174-54D200E55FF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986700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611" y="707198"/>
            <a:ext cx="8706119" cy="476632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069724" y="4056845"/>
            <a:ext cx="4379005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Presented BY </a:t>
            </a:r>
          </a:p>
          <a:p>
            <a:pPr algn="ctr"/>
            <a:r>
              <a:rPr lang="en-US" sz="2400" b="1" cap="none" spc="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Sushil Varma</a:t>
            </a:r>
            <a:endParaRPr lang="en-US" sz="2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96621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211" y="682580"/>
            <a:ext cx="8570488" cy="5743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69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4884" y="587932"/>
            <a:ext cx="8067675" cy="5207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973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140" y="0"/>
            <a:ext cx="8096250" cy="34515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190" y="3451539"/>
            <a:ext cx="8058150" cy="3296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512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266" y="476519"/>
            <a:ext cx="8086725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806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840" y="210557"/>
            <a:ext cx="8029575" cy="294476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840" y="3155324"/>
            <a:ext cx="8029575" cy="3387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600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7028" y="592428"/>
            <a:ext cx="7606516" cy="4584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2002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468" y="749188"/>
            <a:ext cx="7951964" cy="4904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1013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20522" y="2761273"/>
            <a:ext cx="39873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THANK YOU</a:t>
            </a:r>
            <a:endParaRPr lang="en-US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0949599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116</TotalTime>
  <Words>6</Words>
  <Application>Microsoft Office PowerPoint</Application>
  <PresentationFormat>Widescreen</PresentationFormat>
  <Paragraphs>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 Raju Sangaraju</dc:creator>
  <cp:lastModifiedBy>Ramesh Raju Sangaraju</cp:lastModifiedBy>
  <cp:revision>9</cp:revision>
  <dcterms:created xsi:type="dcterms:W3CDTF">2020-07-01T15:11:00Z</dcterms:created>
  <dcterms:modified xsi:type="dcterms:W3CDTF">2020-07-02T01:18:52Z</dcterms:modified>
</cp:coreProperties>
</file>