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5" r:id="rId9"/>
    <p:sldId id="264" r:id="rId10"/>
    <p:sldId id="26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09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56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4883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6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0550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368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354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83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95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58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268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417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69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24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2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7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7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69" y="200228"/>
            <a:ext cx="5267458" cy="595587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75651" y="597621"/>
            <a:ext cx="37997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FOOT BALL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81104" y="2058129"/>
            <a:ext cx="3374265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BY </a:t>
            </a:r>
          </a:p>
          <a:p>
            <a:pPr algn="ctr"/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SUSHIL VARMA – YEAR 3A</a:t>
            </a:r>
          </a:p>
          <a:p>
            <a:pPr algn="ctr"/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VALLEY INTERNATIONAL SCHOOL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37088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7" y="450425"/>
            <a:ext cx="9318783" cy="506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32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4946" y="2292439"/>
            <a:ext cx="6629810" cy="14517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</a:t>
            </a:r>
            <a:endParaRPr lang="en-US" sz="8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82081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05" y="502275"/>
            <a:ext cx="8392987" cy="544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897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47" y="199824"/>
            <a:ext cx="8499453" cy="550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03" y="269260"/>
            <a:ext cx="8744755" cy="588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79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661" y="-12622"/>
            <a:ext cx="5750339" cy="47701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71511" y="133983"/>
            <a:ext cx="37263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KEY TERMS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 flipH="1">
            <a:off x="0" y="1311967"/>
            <a:ext cx="6255026" cy="52629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1.Back </a:t>
            </a:r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of the </a:t>
            </a:r>
            <a:r>
              <a:rPr lang="en-US" sz="2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net</a:t>
            </a:r>
          </a:p>
          <a:p>
            <a:pPr algn="ctr"/>
            <a:r>
              <a:rPr lang="en-US" sz="2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2.Ball-to-hand</a:t>
            </a:r>
            <a:endParaRPr lang="en-US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en-US" sz="2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3.</a:t>
            </a:r>
            <a:r>
              <a:rPr lang="en-MY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Bicycle </a:t>
            </a:r>
            <a:r>
              <a:rPr lang="en-MY" sz="2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kick</a:t>
            </a:r>
          </a:p>
          <a:p>
            <a:pPr algn="ctr"/>
            <a:r>
              <a:rPr lang="en-MY" sz="2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4.</a:t>
            </a:r>
            <a:r>
              <a:rPr lang="en-MY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Box-to-box </a:t>
            </a:r>
            <a:r>
              <a:rPr lang="en-MY" sz="2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player</a:t>
            </a:r>
          </a:p>
          <a:p>
            <a:pPr algn="ctr"/>
            <a:r>
              <a:rPr lang="en-MY" sz="2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5.</a:t>
            </a:r>
            <a:r>
              <a:rPr lang="en-MY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MY" sz="2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Brace</a:t>
            </a:r>
          </a:p>
          <a:p>
            <a:pPr algn="ctr"/>
            <a:r>
              <a:rPr lang="en-MY" sz="2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6.</a:t>
            </a:r>
            <a:r>
              <a:rPr lang="en-MY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Chip </a:t>
            </a:r>
            <a:r>
              <a:rPr lang="en-MY" sz="2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shot</a:t>
            </a:r>
          </a:p>
          <a:p>
            <a:pPr algn="ctr"/>
            <a:r>
              <a:rPr lang="en-MY" sz="2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7.</a:t>
            </a:r>
            <a:r>
              <a:rPr lang="en-MY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Class </a:t>
            </a:r>
            <a:r>
              <a:rPr lang="en-MY" sz="2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act</a:t>
            </a:r>
          </a:p>
          <a:p>
            <a:pPr algn="ctr"/>
            <a:r>
              <a:rPr lang="en-MY" sz="2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8.</a:t>
            </a:r>
            <a:r>
              <a:rPr lang="en-MY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Clean </a:t>
            </a:r>
            <a:r>
              <a:rPr lang="en-MY" sz="2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sheet</a:t>
            </a:r>
          </a:p>
          <a:p>
            <a:pPr algn="ctr"/>
            <a:r>
              <a:rPr lang="en-MY" sz="2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9.</a:t>
            </a:r>
            <a:r>
              <a:rPr lang="en-MY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Clinical </a:t>
            </a:r>
            <a:r>
              <a:rPr lang="en-MY" sz="2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finish</a:t>
            </a:r>
          </a:p>
          <a:p>
            <a:pPr algn="ctr"/>
            <a:r>
              <a:rPr lang="en-MY" sz="2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10.</a:t>
            </a:r>
            <a:r>
              <a:rPr lang="en-MY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MY" sz="2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Cracker</a:t>
            </a:r>
          </a:p>
          <a:p>
            <a:pPr algn="ctr"/>
            <a:r>
              <a:rPr lang="en-MY" sz="2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11.</a:t>
            </a:r>
            <a:r>
              <a:rPr lang="en-MY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MY" sz="2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Dive</a:t>
            </a:r>
          </a:p>
          <a:p>
            <a:pPr algn="ctr"/>
            <a:r>
              <a:rPr lang="en-MY" sz="2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12.</a:t>
            </a:r>
            <a:r>
              <a:rPr lang="en-MY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Flick-on</a:t>
            </a:r>
            <a:endParaRPr lang="en-MY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61987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85530"/>
            <a:ext cx="808382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Dimensions of the Foot Ball Court</a:t>
            </a:r>
            <a:endParaRPr 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43" y="831861"/>
            <a:ext cx="10880035" cy="602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56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52" y="256503"/>
            <a:ext cx="11454953" cy="645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608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73" y="266661"/>
            <a:ext cx="7727325" cy="659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72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56" y="211294"/>
            <a:ext cx="8413862" cy="62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482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</TotalTime>
  <Words>62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 Raju Sangaraju</dc:creator>
  <cp:lastModifiedBy>Ramesh Raju Sangaraju</cp:lastModifiedBy>
  <cp:revision>15</cp:revision>
  <dcterms:created xsi:type="dcterms:W3CDTF">2021-03-09T10:02:21Z</dcterms:created>
  <dcterms:modified xsi:type="dcterms:W3CDTF">2021-03-09T11:54:17Z</dcterms:modified>
</cp:coreProperties>
</file>