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256" r:id="rId2"/>
    <p:sldId id="263" r:id="rId3"/>
    <p:sldId id="260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921-1615-4610-BF65-CAEAA4707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21B-C08B-47AD-B9C1-A21505C7120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395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921-1615-4610-BF65-CAEAA4707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21B-C08B-47AD-B9C1-A21505C7120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529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921-1615-4610-BF65-CAEAA4707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21B-C08B-47AD-B9C1-A21505C71208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039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921-1615-4610-BF65-CAEAA4707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21B-C08B-47AD-B9C1-A21505C7120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0076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921-1615-4610-BF65-CAEAA4707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21B-C08B-47AD-B9C1-A21505C71208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921-1615-4610-BF65-CAEAA4707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21B-C08B-47AD-B9C1-A21505C7120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0526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921-1615-4610-BF65-CAEAA4707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21B-C08B-47AD-B9C1-A21505C7120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0886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921-1615-4610-BF65-CAEAA4707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21B-C08B-47AD-B9C1-A21505C7120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028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921-1615-4610-BF65-CAEAA4707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21B-C08B-47AD-B9C1-A21505C7120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844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921-1615-4610-BF65-CAEAA4707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21B-C08B-47AD-B9C1-A21505C7120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886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921-1615-4610-BF65-CAEAA4707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21B-C08B-47AD-B9C1-A21505C7120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803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921-1615-4610-BF65-CAEAA4707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21B-C08B-47AD-B9C1-A21505C7120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723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921-1615-4610-BF65-CAEAA4707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21B-C08B-47AD-B9C1-A21505C7120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641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921-1615-4610-BF65-CAEAA4707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21B-C08B-47AD-B9C1-A21505C7120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681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921-1615-4610-BF65-CAEAA4707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21B-C08B-47AD-B9C1-A21505C7120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372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921-1615-4610-BF65-CAEAA4707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21B-C08B-47AD-B9C1-A21505C7120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48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B5921-1615-4610-BF65-CAEAA470783F}" type="datetimeFigureOut">
              <a:rPr lang="en-MY" smtClean="0"/>
              <a:t>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2B521B-C08B-47AD-B9C1-A21505C7120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338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30538" y="2426422"/>
            <a:ext cx="5226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RICH AND POOR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62902" y="4577195"/>
            <a:ext cx="278800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PRESENTED BY</a:t>
            </a:r>
          </a:p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 SUSHIL VARMA</a:t>
            </a:r>
          </a:p>
        </p:txBody>
      </p:sp>
    </p:spTree>
    <p:extLst>
      <p:ext uri="{BB962C8B-B14F-4D97-AF65-F5344CB8AC3E}">
        <p14:creationId xmlns:p14="http://schemas.microsoft.com/office/powerpoint/2010/main" val="310315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53" y="953037"/>
            <a:ext cx="8562802" cy="511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7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37" y="1020019"/>
            <a:ext cx="6903076" cy="531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3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7" y="1085062"/>
            <a:ext cx="8598701" cy="45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6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83" y="991673"/>
            <a:ext cx="8340218" cy="46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7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78" y="914399"/>
            <a:ext cx="9327535" cy="48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8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77285" y="2292439"/>
            <a:ext cx="67637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4284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</TotalTime>
  <Words>10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7</cp:revision>
  <dcterms:created xsi:type="dcterms:W3CDTF">2020-07-02T11:42:12Z</dcterms:created>
  <dcterms:modified xsi:type="dcterms:W3CDTF">2020-07-03T10:05:33Z</dcterms:modified>
</cp:coreProperties>
</file>