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3" r:id="rId4"/>
    <p:sldId id="264" r:id="rId5"/>
    <p:sldId id="266" r:id="rId6"/>
    <p:sldId id="268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93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178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2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73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9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648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978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329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773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73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167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57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846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728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99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90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44CA-AF70-45CD-89DF-06AC9129D83F}" type="datetimeFigureOut">
              <a:rPr lang="en-MY" smtClean="0"/>
              <a:t>1/7/2020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67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9724" y="4056845"/>
            <a:ext cx="437900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Presented BY 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Sushil Varma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5465" y="1944710"/>
            <a:ext cx="69955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HINDHI WORDS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62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82" y="1432775"/>
            <a:ext cx="5295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4" y="566671"/>
            <a:ext cx="8281920" cy="54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6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223493"/>
            <a:ext cx="4432211" cy="39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04" y="515959"/>
            <a:ext cx="8578604" cy="55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21" y="1057543"/>
            <a:ext cx="4572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04" y="499190"/>
            <a:ext cx="8124825" cy="54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6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0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0522" y="2761273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495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7</cp:revision>
  <dcterms:created xsi:type="dcterms:W3CDTF">2020-07-01T15:11:00Z</dcterms:created>
  <dcterms:modified xsi:type="dcterms:W3CDTF">2020-07-01T16:18:26Z</dcterms:modified>
</cp:coreProperties>
</file>