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28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0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33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704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48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585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4616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128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553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77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253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943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10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085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06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C914-269A-4726-B343-01BB080019E9}" type="datetimeFigureOut">
              <a:rPr lang="en-MY" smtClean="0"/>
              <a:t>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EB3B0A-75FA-4874-AFFD-998CDE4C53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722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4031" y="1743842"/>
            <a:ext cx="6059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MICROSOFT WORD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3467" y="4165070"/>
            <a:ext cx="29172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Prepared By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Sushil Varma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4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" y="653068"/>
            <a:ext cx="5486399" cy="43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918" y="653068"/>
            <a:ext cx="5975798" cy="43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29" y="907826"/>
            <a:ext cx="81248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466725"/>
            <a:ext cx="8146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0522" y="2722637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473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4</cp:revision>
  <dcterms:created xsi:type="dcterms:W3CDTF">2020-07-08T12:31:34Z</dcterms:created>
  <dcterms:modified xsi:type="dcterms:W3CDTF">2020-07-08T13:15:01Z</dcterms:modified>
</cp:coreProperties>
</file>