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718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54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18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95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395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0675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874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9787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018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40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0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6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81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244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4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260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69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6C2A2F-3F88-4035-9A19-87D2CF3CFFDC}" type="datetimeFigureOut">
              <a:rPr lang="en-MY" smtClean="0"/>
              <a:t>28/6/2020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0705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9611" y="391404"/>
            <a:ext cx="41371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MY" sz="3600" b="1" cap="none" spc="0" dirty="0" smtClean="0">
                <a:ln/>
                <a:solidFill>
                  <a:schemeClr val="accent4"/>
                </a:solidFill>
                <a:effectLst/>
              </a:rPr>
              <a:t>You Raise Me Up </a:t>
            </a:r>
            <a:endParaRPr lang="en-MY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8328"/>
            <a:ext cx="5742877" cy="3381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263" y="1948328"/>
            <a:ext cx="5862384" cy="33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00" y="3073254"/>
            <a:ext cx="2866522" cy="863126"/>
          </a:xfrm>
        </p:spPr>
        <p:txBody>
          <a:bodyPr/>
          <a:lstStyle/>
          <a:p>
            <a:r>
              <a:rPr lang="en-MY" dirty="0" smtClean="0"/>
              <a:t>Thank You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44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29</cp:revision>
  <dcterms:created xsi:type="dcterms:W3CDTF">2020-06-25T06:17:43Z</dcterms:created>
  <dcterms:modified xsi:type="dcterms:W3CDTF">2020-06-28T13:51:55Z</dcterms:modified>
</cp:coreProperties>
</file>