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263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23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8355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393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339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9555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2964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627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181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54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586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47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33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644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968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5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95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B7A61E-20CA-4269-BAFC-BF4254071064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DF9A81-8836-479D-BA97-FA28ED895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8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0191" y="3327944"/>
            <a:ext cx="3049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3"/>
                </a:solidFill>
                <a:effectLst/>
              </a:rPr>
              <a:t>Sushil Varma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99" y="1576417"/>
            <a:ext cx="86934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</a:rPr>
              <a:t>Virtual Learning vs Physical School</a:t>
            </a:r>
            <a:endParaRPr 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81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4" y="1171978"/>
            <a:ext cx="10381633" cy="44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6320" y="835779"/>
            <a:ext cx="98308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FF4444"/>
                </a:solidFill>
                <a:effectLst/>
                <a:latin typeface="var( --e-global-typography-primary-font-family )"/>
              </a:rPr>
              <a:t>Physical Classroom</a:t>
            </a:r>
          </a:p>
          <a:p>
            <a:r>
              <a:rPr lang="en-US" sz="2800" b="0" i="0" dirty="0" smtClean="0">
                <a:effectLst/>
                <a:latin typeface="Poppins"/>
              </a:rPr>
              <a:t>Physical classrooms create a face-to-face environment for students and teachers. They refer to a classroom set-up where everyone can communicate with each other and engage.</a:t>
            </a:r>
            <a:endParaRPr lang="en-US" sz="2800" b="0" i="0" dirty="0">
              <a:effectLst/>
              <a:latin typeface="Poppi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6320" y="3082548"/>
            <a:ext cx="10088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FF4444"/>
                </a:solidFill>
                <a:effectLst/>
                <a:latin typeface="var( --e-global-typography-primary-font-family )"/>
              </a:rPr>
              <a:t>Online Classroom</a:t>
            </a:r>
          </a:p>
          <a:p>
            <a:r>
              <a:rPr lang="en-US" sz="2800" b="0" i="0" dirty="0" smtClean="0">
                <a:effectLst/>
                <a:latin typeface="Poppins"/>
              </a:rPr>
              <a:t>An online classroom is a digital learning experience that allows teachers and students to connect online in real-time. Online classrooms use video conference, online whiteboards, and screen sharing to enable teachers to conduct live lectures,, and discussions with students in an interactive setting.</a:t>
            </a:r>
            <a:endParaRPr lang="en-US" sz="2800" b="0" i="0" dirty="0"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471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03" y="1187942"/>
            <a:ext cx="3790950" cy="4095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99" y="1187942"/>
            <a:ext cx="4469104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057" y="2748394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80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2400</TotalTime>
  <Words>88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Poppins</vt:lpstr>
      <vt:lpstr>var( --e-global-typography-primary-font-family )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7</cp:revision>
  <dcterms:created xsi:type="dcterms:W3CDTF">2021-10-10T10:51:58Z</dcterms:created>
  <dcterms:modified xsi:type="dcterms:W3CDTF">2021-10-12T02:52:15Z</dcterms:modified>
</cp:coreProperties>
</file>