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787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74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998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92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972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397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958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20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64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197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058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330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43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64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881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386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D27A-A33A-4697-B4E3-45C1E32C90F0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D26FC7-8D6C-4078-A576-0BA864F6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65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6220" y="1267323"/>
            <a:ext cx="6722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KEEPING HEALTHY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8842" y="3366580"/>
            <a:ext cx="291374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BY</a:t>
            </a:r>
          </a:p>
          <a:p>
            <a:pPr algn="ctr"/>
            <a:r>
              <a:rPr lang="en-US" sz="3200" b="1" dirty="0" smtClean="0">
                <a:ln/>
                <a:solidFill>
                  <a:schemeClr val="accent3"/>
                </a:solidFill>
              </a:rPr>
              <a:t>SUSHIL VARMA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7427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94" y="372414"/>
            <a:ext cx="485775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3792" y="4597758"/>
            <a:ext cx="981370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chemeClr val="accent3"/>
                </a:solidFill>
                <a:effectLst/>
              </a:rPr>
              <a:t>Health is state of complete physical, mental</a:t>
            </a:r>
          </a:p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And social well being.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058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77" y="187347"/>
            <a:ext cx="4838700" cy="3057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272" y="3855231"/>
            <a:ext cx="913557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chemeClr val="accent3"/>
                </a:solidFill>
                <a:effectLst/>
              </a:rPr>
              <a:t>Good health is so important for us to live 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a </a:t>
            </a:r>
            <a:r>
              <a:rPr lang="en-US" sz="3600" b="1" cap="none" spc="0" dirty="0" smtClean="0">
                <a:ln/>
                <a:solidFill>
                  <a:schemeClr val="accent3"/>
                </a:solidFill>
                <a:effectLst/>
              </a:rPr>
              <a:t>happy life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86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682628"/>
            <a:ext cx="7347665" cy="49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5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17" y="138320"/>
            <a:ext cx="5925369" cy="3771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7882" y="4649273"/>
            <a:ext cx="9569003" cy="15825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For Physical Health to our body need good food, water, sleep and fresh air</a:t>
            </a:r>
          </a:p>
          <a:p>
            <a:pPr algn="ctr"/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374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81" y="268834"/>
            <a:ext cx="4810125" cy="26312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205" y="1767585"/>
            <a:ext cx="41598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Eat </a:t>
            </a:r>
            <a:r>
              <a:rPr lang="en-US" sz="3200" b="1" dirty="0" smtClean="0">
                <a:ln/>
                <a:solidFill>
                  <a:schemeClr val="accent3"/>
                </a:solidFill>
              </a:rPr>
              <a:t>a </a:t>
            </a:r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healthy break fast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081" y="3222027"/>
            <a:ext cx="4791075" cy="3019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3466" y="4731740"/>
            <a:ext cx="459761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Eat fruits and vegetables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4804" y="89399"/>
            <a:ext cx="1949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Food</a:t>
            </a:r>
          </a:p>
        </p:txBody>
      </p:sp>
    </p:spTree>
    <p:extLst>
      <p:ext uri="{BB962C8B-B14F-4D97-AF65-F5344CB8AC3E}">
        <p14:creationId xmlns:p14="http://schemas.microsoft.com/office/powerpoint/2010/main" val="3453575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74" y="1473376"/>
            <a:ext cx="4857750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3965" y="5169623"/>
            <a:ext cx="74174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Drink at least 2-3 liters of water daily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1" y="347730"/>
            <a:ext cx="20887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24682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693" y="327606"/>
            <a:ext cx="4819650" cy="308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820" y="3971887"/>
            <a:ext cx="9369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Get sufficient rest and sleep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874" y="327606"/>
            <a:ext cx="1885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sleep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5389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6981" y="2228045"/>
            <a:ext cx="51821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/>
                <a:solidFill>
                  <a:srgbClr val="0070C0"/>
                </a:solidFill>
                <a:effectLst/>
              </a:rPr>
              <a:t>Thank</a:t>
            </a:r>
            <a:r>
              <a:rPr lang="en-US" sz="60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6000" b="1" cap="none" spc="0" dirty="0" smtClean="0">
                <a:ln/>
                <a:solidFill>
                  <a:srgbClr val="0070C0"/>
                </a:solidFill>
                <a:effectLst/>
              </a:rPr>
              <a:t>You</a:t>
            </a:r>
            <a:r>
              <a:rPr lang="en-US" sz="60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endParaRPr lang="en-US" sz="6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806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851</TotalTime>
  <Words>75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16</cp:revision>
  <dcterms:created xsi:type="dcterms:W3CDTF">2020-11-10T10:25:38Z</dcterms:created>
  <dcterms:modified xsi:type="dcterms:W3CDTF">2020-11-11T00:37:37Z</dcterms:modified>
</cp:coreProperties>
</file>