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01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26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04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940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71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47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171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29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60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5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23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742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66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88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406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14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99B4-FDFF-479E-B7B5-68B19887DA57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9D101B-6B29-4C06-9417-B3D320910C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13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2543" y="1949904"/>
            <a:ext cx="3833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Moral Story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9898" y="3791583"/>
            <a:ext cx="23092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By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Sushil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Varma</a:t>
            </a:r>
            <a:endParaRPr lang="en-US" sz="2800" b="1" dirty="0" smtClean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" y="0"/>
            <a:ext cx="1201169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एक बाड़े में एक गधा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, </a:t>
            </a: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एक मुर्गा साथ रहा करते थे। एक दिन एक शेर उस गधे के ऊपर झपटने ही वाला था कि मुर्गे ने उसे देख लिया और जोर से चिल्ला दिया।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शेर अचानक उसकी आवाज सुनकर डर गया और भागने लगा। गधे ने शेर को भागते देखा तो बहुत प्रसन्न हुआ।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उसने सोचा कि अगर मैं जंगल के राजा शेर का पीछा करूँ तो सारे जानवर उसका बहुत सम्मान करेंगे।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यह सोचकर वह शेर के पीछे दौड़ पड़ा। अचानक शेर पलट गया और गधे पर झपट पड़ा। गधे की मौत वहीं पर हो गई और वह तुरंत मर गया।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Georgia" panose="02040502050405020303" pitchFamily="18" charset="0"/>
                <a:cs typeface="Mangal"/>
              </a:rPr>
              <a:t>घमंड नादानी से शुरू होता है और बर्बादी से खत्म होता है।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26" name="Picture 2" descr="Moral Stories in Hin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3683357"/>
            <a:ext cx="11346288" cy="28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9684" y="2967335"/>
            <a:ext cx="3532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42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9375</TotalTime>
  <Words>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Georgia</vt:lpstr>
      <vt:lpstr>Mangal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7</cp:revision>
  <dcterms:created xsi:type="dcterms:W3CDTF">2020-11-05T13:44:35Z</dcterms:created>
  <dcterms:modified xsi:type="dcterms:W3CDTF">2020-11-19T01:24:41Z</dcterms:modified>
</cp:coreProperties>
</file>