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86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93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75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453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33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4749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364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559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04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828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74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199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64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684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86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774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C49-EEB2-43AA-BDFE-84B2BACCFF31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479136-2CE4-4992-ACC6-5BA023E5305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376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541" y="1357475"/>
            <a:ext cx="3781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Animations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6234" y="2967335"/>
            <a:ext cx="32195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By</a:t>
            </a:r>
          </a:p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</a:rPr>
              <a:t>Sushil </a:t>
            </a:r>
            <a:r>
              <a:rPr lang="en-US" sz="4000" b="1" dirty="0" err="1" smtClean="0">
                <a:ln/>
                <a:solidFill>
                  <a:schemeClr val="accent3"/>
                </a:solidFill>
              </a:rPr>
              <a:t>Varma</a:t>
            </a:r>
            <a:endParaRPr lang="en-US" sz="4000" b="1" dirty="0" smtClean="0">
              <a:ln/>
              <a:solidFill>
                <a:schemeClr val="accent3"/>
              </a:solidFill>
            </a:endParaRPr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8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63" y="2034862"/>
            <a:ext cx="2782753" cy="2955701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26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2"/>
    </mc:Choice>
    <mc:Fallback xmlns="">
      <p:transition spd="slow" advTm="4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-0.6224 -0.0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284" y="2993092"/>
            <a:ext cx="3532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Thank You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5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6</Words>
  <Application>Microsoft Office PowerPoint</Application>
  <PresentationFormat>Widescreen</PresentationFormat>
  <Paragraphs>4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4</cp:revision>
  <dcterms:created xsi:type="dcterms:W3CDTF">2020-11-05T12:53:17Z</dcterms:created>
  <dcterms:modified xsi:type="dcterms:W3CDTF">2020-11-05T13:46:45Z</dcterms:modified>
</cp:coreProperties>
</file>