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4/11/2020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13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4/11/2020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334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4/11/2020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25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4/11/2020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888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4/11/2020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40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4/11/2020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672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225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99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44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12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3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071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397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53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14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4B2-E966-4550-B4E4-99C294130CD0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821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4B2-E966-4550-B4E4-99C294130CD0}" type="datetimeFigureOut">
              <a:rPr lang="en-MY" smtClean="0"/>
              <a:t>4/11/2020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B97F94-867A-48A7-98B6-31F04C332D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94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5138" y="4203707"/>
            <a:ext cx="29172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By </a:t>
            </a:r>
          </a:p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Sushil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Varma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6" y="159576"/>
            <a:ext cx="7275855" cy="37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4" y="296214"/>
            <a:ext cx="8750817" cy="45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2" y="225120"/>
            <a:ext cx="9245046" cy="48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1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183927"/>
            <a:ext cx="9371115" cy="48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0" y="135228"/>
            <a:ext cx="9217450" cy="2891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" y="3026536"/>
            <a:ext cx="9217450" cy="30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45" y="1094904"/>
            <a:ext cx="9105363" cy="2635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6" y="3863662"/>
            <a:ext cx="9171100" cy="2627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73192" y="-129469"/>
            <a:ext cx="3448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Quiz Time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643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5886" y="2593847"/>
            <a:ext cx="40029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 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2015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16638</TotalTime>
  <Words>7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8</cp:revision>
  <dcterms:created xsi:type="dcterms:W3CDTF">2020-11-05T10:13:17Z</dcterms:created>
  <dcterms:modified xsi:type="dcterms:W3CDTF">2020-11-16T23:32:02Z</dcterms:modified>
</cp:coreProperties>
</file>