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165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50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762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54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830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948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430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69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91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0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02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42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52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66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2C70-4F67-4633-8F40-E521E3D73D1F}" type="datetimeFigureOut">
              <a:rPr lang="en-MY" smtClean="0"/>
              <a:t>23/11/2020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650044-CEFF-4A55-BA2F-92C1ADB89F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45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85" r:id="rId13"/>
    <p:sldLayoutId id="2147484886" r:id="rId14"/>
    <p:sldLayoutId id="2147484887" r:id="rId15"/>
    <p:sldLayoutId id="2147484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1825" y="1937025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BIKES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7928" y="4087797"/>
            <a:ext cx="29137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BY </a:t>
            </a:r>
          </a:p>
          <a:p>
            <a:pPr algn="ctr"/>
            <a:r>
              <a:rPr lang="en-US" sz="3200" b="1" dirty="0" smtClean="0">
                <a:ln/>
                <a:solidFill>
                  <a:schemeClr val="accent3"/>
                </a:solidFill>
              </a:rPr>
              <a:t>SUSHIL VARMA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93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2828" y="0"/>
            <a:ext cx="4400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BIKE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" y="848292"/>
            <a:ext cx="3865943" cy="25349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783" y="2976366"/>
            <a:ext cx="13722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YAMAHA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1" y="759854"/>
            <a:ext cx="3354790" cy="22165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22541" y="3204605"/>
            <a:ext cx="1634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KAWASAKI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5" y="3541690"/>
            <a:ext cx="3627562" cy="24598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5722" y="6001556"/>
            <a:ext cx="1306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AGUSTA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664" y="3579340"/>
            <a:ext cx="3259856" cy="24598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47825" y="6039206"/>
            <a:ext cx="23835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ROYAL ENFIELD</a:t>
            </a:r>
            <a:endParaRPr lang="en-US" sz="2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728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8" y="1357446"/>
            <a:ext cx="4612918" cy="3207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728288" y="573809"/>
            <a:ext cx="2854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YAMAHA</a:t>
            </a:r>
          </a:p>
        </p:txBody>
      </p:sp>
      <p:sp>
        <p:nvSpPr>
          <p:cNvPr id="6" name="Rectangle 5"/>
          <p:cNvSpPr/>
          <p:nvPr/>
        </p:nvSpPr>
        <p:spPr>
          <a:xfrm>
            <a:off x="-17646" y="2503284"/>
            <a:ext cx="5259518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MODEL   :YAMAHA YZF R15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ENGINE  : 155 CC</a:t>
            </a:r>
          </a:p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WEIGHT : 142 KG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PRICE    : 1.5 LAKH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71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28" y="1649972"/>
            <a:ext cx="5519711" cy="3768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17646" y="2503284"/>
            <a:ext cx="501246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MODEL   :KAWASAKI Z250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ENGINE  : 250 CC</a:t>
            </a:r>
          </a:p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WEIGHT : 168 KG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PRICE    : 6 LAKHS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480" y="203511"/>
            <a:ext cx="3442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KAWASAKI</a:t>
            </a:r>
            <a:endParaRPr lang="en-US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338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77306" y="1213803"/>
            <a:ext cx="4192389" cy="313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00681" y="573809"/>
            <a:ext cx="2709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AGUSTA</a:t>
            </a:r>
            <a:endParaRPr lang="en-US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646" y="2503284"/>
            <a:ext cx="501470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MODEL   :AGUSTA MV 800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ENGINE  : 798 CC</a:t>
            </a:r>
          </a:p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WEIGHT : 175 KG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PRICE    : 15 LAKHS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04496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6183" y="573809"/>
            <a:ext cx="5138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ROYAL ENFIELD</a:t>
            </a:r>
            <a:endParaRPr lang="en-US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646" y="2503284"/>
            <a:ext cx="5792098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MODEL   :ROYAL ENFIELD 350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ENGINE  : 346 CC</a:t>
            </a:r>
          </a:p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WEIGHT : 191 KG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PRICE    : 1.3 LAKH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52" y="1403797"/>
            <a:ext cx="4023857" cy="31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9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97039" y="2619606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700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85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18</cp:revision>
  <dcterms:created xsi:type="dcterms:W3CDTF">2020-11-23T09:28:57Z</dcterms:created>
  <dcterms:modified xsi:type="dcterms:W3CDTF">2020-11-23T14:46:13Z</dcterms:modified>
</cp:coreProperties>
</file>