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6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205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66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143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7060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04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348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952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151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559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431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236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577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020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776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23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848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9C7-B967-4D60-BD2B-189CD337B86B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162887-D6E4-4BB6-8714-C2252AB33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834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6220" y="1267323"/>
            <a:ext cx="67221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MULTIPLES OF 5 THAT TOTAL 100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8842" y="3366580"/>
            <a:ext cx="291374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BY</a:t>
            </a:r>
          </a:p>
          <a:p>
            <a:pPr algn="ctr"/>
            <a:r>
              <a:rPr lang="en-US" sz="3200" b="1" dirty="0" smtClean="0">
                <a:ln/>
                <a:solidFill>
                  <a:schemeClr val="accent3"/>
                </a:solidFill>
              </a:rPr>
              <a:t>SUSHIL VARMA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1820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0" y="405483"/>
            <a:ext cx="6067425" cy="2028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065" y="2967335"/>
            <a:ext cx="1043586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Multiples of </a:t>
            </a:r>
            <a:r>
              <a:rPr lang="en-US" sz="3200" b="1" dirty="0" smtClean="0">
                <a:solidFill>
                  <a:schemeClr val="accent1"/>
                </a:solidFill>
              </a:rPr>
              <a:t>5 :</a:t>
            </a:r>
            <a:r>
              <a:rPr lang="en-US" sz="3200" b="1" dirty="0">
                <a:solidFill>
                  <a:schemeClr val="accent1"/>
                </a:solidFill>
              </a:rPr>
              <a:t> </a:t>
            </a:r>
            <a:r>
              <a:rPr lang="en-US" sz="3200" b="1" dirty="0" smtClean="0">
                <a:solidFill>
                  <a:schemeClr val="accent1"/>
                </a:solidFill>
              </a:rPr>
              <a:t>5, 10, 15, 20, 25, 30, 35, 40, 45, 50</a:t>
            </a:r>
          </a:p>
          <a:p>
            <a:pPr algn="ctr"/>
            <a:r>
              <a:rPr lang="en-US" sz="3200" b="1" cap="none" spc="0" dirty="0" smtClean="0">
                <a:ln/>
                <a:solidFill>
                  <a:schemeClr val="accent1"/>
                </a:solidFill>
                <a:effectLst/>
              </a:rPr>
              <a:t>55, 60, 65, 70, 75, 80, 85, 90, 95,100 </a:t>
            </a:r>
            <a:r>
              <a:rPr lang="en-US" sz="3200" b="1" cap="none" spc="0" dirty="0" err="1" smtClean="0">
                <a:ln/>
                <a:solidFill>
                  <a:schemeClr val="accent1"/>
                </a:solidFill>
                <a:effectLst/>
              </a:rPr>
              <a:t>etc</a:t>
            </a:r>
            <a:endParaRPr lang="en-US" sz="3200" b="1" cap="none" spc="0" dirty="0">
              <a:ln/>
              <a:solidFill>
                <a:schemeClr val="accent1"/>
              </a:solidFill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65" y="4044553"/>
            <a:ext cx="9747005" cy="29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69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0027" y="775465"/>
            <a:ext cx="617027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Multiple of 5 always that ends with </a:t>
            </a:r>
          </a:p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0 or 5 in the </a:t>
            </a:r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units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00" y="2105306"/>
            <a:ext cx="5058611" cy="39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85" y="2299680"/>
            <a:ext cx="4105275" cy="3838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5504" y="851520"/>
            <a:ext cx="85189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chemeClr val="accent3"/>
                </a:solidFill>
                <a:effectLst/>
              </a:rPr>
              <a:t>Pairs of multiples of 5 that total 100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5" y="2299679"/>
            <a:ext cx="4336802" cy="21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095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3664" y="275651"/>
            <a:ext cx="1981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Q &amp; 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30" y="940158"/>
            <a:ext cx="4359306" cy="48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7724" y="2188065"/>
            <a:ext cx="5168234" cy="10297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/>
                <a:solidFill>
                  <a:schemeClr val="accent3"/>
                </a:solidFill>
                <a:effectLst/>
              </a:rPr>
              <a:t>Thank You.</a:t>
            </a:r>
            <a:endParaRPr lang="en-US" sz="6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17354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3707</TotalTime>
  <Words>40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19</cp:revision>
  <dcterms:created xsi:type="dcterms:W3CDTF">2020-11-20T02:57:25Z</dcterms:created>
  <dcterms:modified xsi:type="dcterms:W3CDTF">2020-11-22T23:58:32Z</dcterms:modified>
</cp:coreProperties>
</file>