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230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26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68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156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435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873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163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135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8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9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48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138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03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95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21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77EF-D28D-473F-8F2B-76274058A6A1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53636A-BEED-4601-976D-6A5528FDEC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78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4868" y="4203707"/>
            <a:ext cx="27777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By </a:t>
            </a:r>
          </a:p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Sushil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Varma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25" y="2812788"/>
            <a:ext cx="92891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LIFE PROCESSES OF LIVING THINGS</a:t>
            </a:r>
          </a:p>
        </p:txBody>
      </p:sp>
    </p:spTree>
    <p:extLst>
      <p:ext uri="{BB962C8B-B14F-4D97-AF65-F5344CB8AC3E}">
        <p14:creationId xmlns:p14="http://schemas.microsoft.com/office/powerpoint/2010/main" val="21737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017" y="225287"/>
            <a:ext cx="539363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 living things have seven processes in common that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ogether set them apart from nonliving things. Each living things can move, Reproduce itself, and is sensitive to the world around it.</a:t>
            </a:r>
          </a:p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Each one can also grow, respire, excrete and make food by the process called nutrition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88" y="225287"/>
            <a:ext cx="5672663" cy="3750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89" y="3882058"/>
            <a:ext cx="688471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9183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81" y="2674041"/>
            <a:ext cx="678821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7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4" y="463825"/>
            <a:ext cx="9137223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6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12" y="636095"/>
            <a:ext cx="8042319" cy="4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7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413801"/>
            <a:ext cx="8665358" cy="48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8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886" y="2593847"/>
            <a:ext cx="40029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67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847</TotalTime>
  <Words>62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2020-11-16T09:22:53Z</dcterms:created>
  <dcterms:modified xsi:type="dcterms:W3CDTF">2020-11-16T23:30:29Z</dcterms:modified>
</cp:coreProperties>
</file>