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EE794-55AF-4548-B0D0-91FE8830B633}" type="datetimeFigureOut">
              <a:rPr lang="en-MY" smtClean="0"/>
              <a:t>2/6/2021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96C5-8D9B-4800-B771-395631A501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98904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EE794-55AF-4548-B0D0-91FE8830B633}" type="datetimeFigureOut">
              <a:rPr lang="en-MY" smtClean="0"/>
              <a:t>2/6/2021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96C5-8D9B-4800-B771-395631A501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90119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EE794-55AF-4548-B0D0-91FE8830B633}" type="datetimeFigureOut">
              <a:rPr lang="en-MY" smtClean="0"/>
              <a:t>2/6/2021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96C5-8D9B-4800-B771-395631A50177}" type="slidenum">
              <a:rPr lang="en-MY" smtClean="0"/>
              <a:t>‹#›</a:t>
            </a:fld>
            <a:endParaRPr lang="en-MY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9890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EE794-55AF-4548-B0D0-91FE8830B633}" type="datetimeFigureOut">
              <a:rPr lang="en-MY" smtClean="0"/>
              <a:t>2/6/2021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96C5-8D9B-4800-B771-395631A501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56163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EE794-55AF-4548-B0D0-91FE8830B633}" type="datetimeFigureOut">
              <a:rPr lang="en-MY" smtClean="0"/>
              <a:t>2/6/2021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96C5-8D9B-4800-B771-395631A50177}" type="slidenum">
              <a:rPr lang="en-MY" smtClean="0"/>
              <a:t>‹#›</a:t>
            </a:fld>
            <a:endParaRPr lang="en-MY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5431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EE794-55AF-4548-B0D0-91FE8830B633}" type="datetimeFigureOut">
              <a:rPr lang="en-MY" smtClean="0"/>
              <a:t>2/6/2021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96C5-8D9B-4800-B771-395631A501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77652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EE794-55AF-4548-B0D0-91FE8830B633}" type="datetimeFigureOut">
              <a:rPr lang="en-MY" smtClean="0"/>
              <a:t>2/6/2021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96C5-8D9B-4800-B771-395631A501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63218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EE794-55AF-4548-B0D0-91FE8830B633}" type="datetimeFigureOut">
              <a:rPr lang="en-MY" smtClean="0"/>
              <a:t>2/6/2021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96C5-8D9B-4800-B771-395631A501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28633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EE794-55AF-4548-B0D0-91FE8830B633}" type="datetimeFigureOut">
              <a:rPr lang="en-MY" smtClean="0"/>
              <a:t>2/6/2021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96C5-8D9B-4800-B771-395631A501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43029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EE794-55AF-4548-B0D0-91FE8830B633}" type="datetimeFigureOut">
              <a:rPr lang="en-MY" smtClean="0"/>
              <a:t>2/6/2021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96C5-8D9B-4800-B771-395631A501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89134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EE794-55AF-4548-B0D0-91FE8830B633}" type="datetimeFigureOut">
              <a:rPr lang="en-MY" smtClean="0"/>
              <a:t>2/6/2021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96C5-8D9B-4800-B771-395631A501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36707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EE794-55AF-4548-B0D0-91FE8830B633}" type="datetimeFigureOut">
              <a:rPr lang="en-MY" smtClean="0"/>
              <a:t>2/6/2021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96C5-8D9B-4800-B771-395631A501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40102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EE794-55AF-4548-B0D0-91FE8830B633}" type="datetimeFigureOut">
              <a:rPr lang="en-MY" smtClean="0"/>
              <a:t>2/6/2021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96C5-8D9B-4800-B771-395631A501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32153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EE794-55AF-4548-B0D0-91FE8830B633}" type="datetimeFigureOut">
              <a:rPr lang="en-MY" smtClean="0"/>
              <a:t>2/6/2021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96C5-8D9B-4800-B771-395631A501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93967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EE794-55AF-4548-B0D0-91FE8830B633}" type="datetimeFigureOut">
              <a:rPr lang="en-MY" smtClean="0"/>
              <a:t>2/6/2021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96C5-8D9B-4800-B771-395631A501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82470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EE794-55AF-4548-B0D0-91FE8830B633}" type="datetimeFigureOut">
              <a:rPr lang="en-MY" smtClean="0"/>
              <a:t>2/6/2021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96C5-8D9B-4800-B771-395631A501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61698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EE794-55AF-4548-B0D0-91FE8830B633}" type="datetimeFigureOut">
              <a:rPr lang="en-MY" smtClean="0"/>
              <a:t>2/6/2021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D96C5-8D9B-4800-B771-395631A501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48162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33048" y="3219718"/>
            <a:ext cx="6731403" cy="3228751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72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It’s in our Hands</a:t>
            </a:r>
            <a:endParaRPr lang="en-US" sz="7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169" y="1033732"/>
            <a:ext cx="4863832" cy="434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0938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 Raju Sangaraju</dc:creator>
  <cp:lastModifiedBy>Ramesh Raju Sangaraju</cp:lastModifiedBy>
  <cp:revision>1</cp:revision>
  <dcterms:created xsi:type="dcterms:W3CDTF">2021-06-02T09:57:44Z</dcterms:created>
  <dcterms:modified xsi:type="dcterms:W3CDTF">2021-06-02T10:05:14Z</dcterms:modified>
</cp:coreProperties>
</file>