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373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463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027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147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28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159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48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534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724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60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462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56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4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3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253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752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B686-F663-4E19-930D-6691A861C5F8}" type="datetimeFigureOut">
              <a:rPr lang="en-MY" smtClean="0"/>
              <a:t>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873E50-E917-4B41-BE21-8CC8F2D090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2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7" y="449083"/>
            <a:ext cx="7981950" cy="4105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9466" y="4680225"/>
            <a:ext cx="42834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</a:t>
            </a:r>
          </a:p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Sushil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Varma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19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375820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0"/>
            <a:ext cx="6181859" cy="293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45" y="3138823"/>
            <a:ext cx="6181859" cy="309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3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23" y="96591"/>
            <a:ext cx="7523074" cy="303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24" y="3129566"/>
            <a:ext cx="7523074" cy="28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63" y="141668"/>
            <a:ext cx="7981950" cy="31424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3" y="3477296"/>
            <a:ext cx="7981950" cy="32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0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71"/>
            <a:ext cx="9388699" cy="48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9" y="951535"/>
            <a:ext cx="5228823" cy="270155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715706" y="159698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</a:t>
            </a:r>
            <a:endParaRPr lang="en-MY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9008146" y="1576159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endParaRPr lang="en-MY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7861926" y="1576159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</a:t>
            </a:r>
            <a:endParaRPr lang="en-MY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0" y="3783385"/>
            <a:ext cx="5228823" cy="2663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596" y="3783384"/>
            <a:ext cx="4579061" cy="26638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66260" y="-95176"/>
            <a:ext cx="4852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Question Time</a:t>
            </a:r>
          </a:p>
        </p:txBody>
      </p:sp>
    </p:spTree>
    <p:extLst>
      <p:ext uri="{BB962C8B-B14F-4D97-AF65-F5344CB8AC3E}">
        <p14:creationId xmlns:p14="http://schemas.microsoft.com/office/powerpoint/2010/main" val="317434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6496" y="2568090"/>
            <a:ext cx="3532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4096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10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7</cp:revision>
  <dcterms:created xsi:type="dcterms:W3CDTF">2021-05-31T11:27:47Z</dcterms:created>
  <dcterms:modified xsi:type="dcterms:W3CDTF">2021-06-04T11:25:31Z</dcterms:modified>
</cp:coreProperties>
</file>