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E92A-44D9-4E1D-A801-9D0291B05A3E}" type="datetimeFigureOut">
              <a:rPr lang="en-MY" smtClean="0"/>
              <a:t>21/11/2021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6530-5D03-4601-B505-315CB350FB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285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E92A-44D9-4E1D-A801-9D0291B05A3E}" type="datetimeFigureOut">
              <a:rPr lang="en-MY" smtClean="0"/>
              <a:t>21/11/2021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6530-5D03-4601-B505-315CB350FB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859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E92A-44D9-4E1D-A801-9D0291B05A3E}" type="datetimeFigureOut">
              <a:rPr lang="en-MY" smtClean="0"/>
              <a:t>21/11/2021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6530-5D03-4601-B505-315CB350FB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879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E92A-44D9-4E1D-A801-9D0291B05A3E}" type="datetimeFigureOut">
              <a:rPr lang="en-MY" smtClean="0"/>
              <a:t>21/11/2021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6530-5D03-4601-B505-315CB350FB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934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E92A-44D9-4E1D-A801-9D0291B05A3E}" type="datetimeFigureOut">
              <a:rPr lang="en-MY" smtClean="0"/>
              <a:t>21/11/2021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6530-5D03-4601-B505-315CB350FB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426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E92A-44D9-4E1D-A801-9D0291B05A3E}" type="datetimeFigureOut">
              <a:rPr lang="en-MY" smtClean="0"/>
              <a:t>21/11/2021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6530-5D03-4601-B505-315CB350FB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020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E92A-44D9-4E1D-A801-9D0291B05A3E}" type="datetimeFigureOut">
              <a:rPr lang="en-MY" smtClean="0"/>
              <a:t>21/11/2021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6530-5D03-4601-B505-315CB350FB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533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E92A-44D9-4E1D-A801-9D0291B05A3E}" type="datetimeFigureOut">
              <a:rPr lang="en-MY" smtClean="0"/>
              <a:t>21/11/2021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6530-5D03-4601-B505-315CB350FB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652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E92A-44D9-4E1D-A801-9D0291B05A3E}" type="datetimeFigureOut">
              <a:rPr lang="en-MY" smtClean="0"/>
              <a:t>21/11/2021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6530-5D03-4601-B505-315CB350FB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075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E92A-44D9-4E1D-A801-9D0291B05A3E}" type="datetimeFigureOut">
              <a:rPr lang="en-MY" smtClean="0"/>
              <a:t>21/11/2021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6530-5D03-4601-B505-315CB350FB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811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E92A-44D9-4E1D-A801-9D0291B05A3E}" type="datetimeFigureOut">
              <a:rPr lang="en-MY" smtClean="0"/>
              <a:t>21/11/2021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6530-5D03-4601-B505-315CB350FB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92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0E92A-44D9-4E1D-A801-9D0291B05A3E}" type="datetimeFigureOut">
              <a:rPr lang="en-MY" smtClean="0"/>
              <a:t>21/11/2021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C6530-5D03-4601-B505-315CB350FB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095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36232"/>
            <a:ext cx="8902700" cy="6148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666" y="3013805"/>
            <a:ext cx="1060022" cy="1076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465" y="3491569"/>
            <a:ext cx="1098274" cy="10150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7172" y="3491570"/>
            <a:ext cx="1078512" cy="1015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5557" y="2496503"/>
            <a:ext cx="1042427" cy="10256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2600" y="2469664"/>
            <a:ext cx="1054871" cy="10219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6022" y="3034989"/>
            <a:ext cx="1059755" cy="107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1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Raju Sangaraju</dc:creator>
  <cp:lastModifiedBy>Ramesh Raju Sangaraju</cp:lastModifiedBy>
  <cp:revision>3</cp:revision>
  <dcterms:created xsi:type="dcterms:W3CDTF">2021-11-21T10:34:11Z</dcterms:created>
  <dcterms:modified xsi:type="dcterms:W3CDTF">2021-11-22T01:38:38Z</dcterms:modified>
</cp:coreProperties>
</file>