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7659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753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218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72179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328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53657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75055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6619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1513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5858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5000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8478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2709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3831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6337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3610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E59A-4ED6-4834-81AA-CF7E241194CF}" type="datetimeFigureOut">
              <a:rPr lang="en-MY" smtClean="0"/>
              <a:t>21/11/2021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624D88-71DE-422D-85EB-431C5A3F1BA3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1234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404" y="1846873"/>
            <a:ext cx="5021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Meilleure Amie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3173" y="2967335"/>
            <a:ext cx="4985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My Best Friend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5642" y="4744619"/>
            <a:ext cx="32195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By</a:t>
            </a:r>
          </a:p>
          <a:p>
            <a:pPr algn="ctr"/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Sushil Varma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77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870" y="2498649"/>
            <a:ext cx="809073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Mon Melilleur Ami s’ Benstyne, Il a 8 ans. Il est indian mais il habite a nice</a:t>
            </a:r>
          </a:p>
          <a:p>
            <a:pPr algn="ctr"/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avec </a:t>
            </a:r>
            <a:r>
              <a:rPr lang="en-US" sz="32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sa</a:t>
            </a:r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famille dans notre quartier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177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5052" y="2858867"/>
            <a:ext cx="809073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Il est grand et mince. Il a les beaux yeux bleus. Il a aussi les cheveux blonds et boucles.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68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7342" y="2748031"/>
            <a:ext cx="8090733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Nous sommes ensemble depuis notre enfance, nous etions dans la meme ecole et chaque jour nous allions a lecole ensemble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7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470" y="3191376"/>
            <a:ext cx="809073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Il aime jouer de la guitar et chanter. Il aussi aime lire les livres. Il est tres serviable et gentil.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503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1181" y="2719541"/>
            <a:ext cx="5256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Merci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3517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</TotalTime>
  <Words>102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6</cp:revision>
  <dcterms:created xsi:type="dcterms:W3CDTF">2021-11-21T02:44:01Z</dcterms:created>
  <dcterms:modified xsi:type="dcterms:W3CDTF">2021-11-21T10:23:42Z</dcterms:modified>
</cp:coreProperties>
</file>