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B686-F663-4E19-930D-6691A861C5F8}" type="datetimeFigureOut">
              <a:rPr lang="en-MY" smtClean="0"/>
              <a:t>31/5/2021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3E50-E917-4B41-BE21-8CC8F2D090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3373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B686-F663-4E19-930D-6691A861C5F8}" type="datetimeFigureOut">
              <a:rPr lang="en-MY" smtClean="0"/>
              <a:t>31/5/2021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3E50-E917-4B41-BE21-8CC8F2D090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3463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B686-F663-4E19-930D-6691A861C5F8}" type="datetimeFigureOut">
              <a:rPr lang="en-MY" smtClean="0"/>
              <a:t>31/5/2021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3E50-E917-4B41-BE21-8CC8F2D09061}" type="slidenum">
              <a:rPr lang="en-MY" smtClean="0"/>
              <a:t>‹#›</a:t>
            </a:fld>
            <a:endParaRPr lang="en-M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8027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B686-F663-4E19-930D-6691A861C5F8}" type="datetimeFigureOut">
              <a:rPr lang="en-MY" smtClean="0"/>
              <a:t>31/5/2021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3E50-E917-4B41-BE21-8CC8F2D090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31475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B686-F663-4E19-930D-6691A861C5F8}" type="datetimeFigureOut">
              <a:rPr lang="en-MY" smtClean="0"/>
              <a:t>31/5/2021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3E50-E917-4B41-BE21-8CC8F2D09061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3284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B686-F663-4E19-930D-6691A861C5F8}" type="datetimeFigureOut">
              <a:rPr lang="en-MY" smtClean="0"/>
              <a:t>31/5/2021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3E50-E917-4B41-BE21-8CC8F2D090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81594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B686-F663-4E19-930D-6691A861C5F8}" type="datetimeFigureOut">
              <a:rPr lang="en-MY" smtClean="0"/>
              <a:t>31/5/2021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3E50-E917-4B41-BE21-8CC8F2D090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34880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B686-F663-4E19-930D-6691A861C5F8}" type="datetimeFigureOut">
              <a:rPr lang="en-MY" smtClean="0"/>
              <a:t>31/5/2021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3E50-E917-4B41-BE21-8CC8F2D090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6534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B686-F663-4E19-930D-6691A861C5F8}" type="datetimeFigureOut">
              <a:rPr lang="en-MY" smtClean="0"/>
              <a:t>31/5/2021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3E50-E917-4B41-BE21-8CC8F2D090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8724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B686-F663-4E19-930D-6691A861C5F8}" type="datetimeFigureOut">
              <a:rPr lang="en-MY" smtClean="0"/>
              <a:t>31/5/2021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3E50-E917-4B41-BE21-8CC8F2D090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0600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B686-F663-4E19-930D-6691A861C5F8}" type="datetimeFigureOut">
              <a:rPr lang="en-MY" smtClean="0"/>
              <a:t>31/5/2021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3E50-E917-4B41-BE21-8CC8F2D090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8462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B686-F663-4E19-930D-6691A861C5F8}" type="datetimeFigureOut">
              <a:rPr lang="en-MY" smtClean="0"/>
              <a:t>31/5/2021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3E50-E917-4B41-BE21-8CC8F2D090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6567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B686-F663-4E19-930D-6691A861C5F8}" type="datetimeFigureOut">
              <a:rPr lang="en-MY" smtClean="0"/>
              <a:t>31/5/2021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3E50-E917-4B41-BE21-8CC8F2D090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542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B686-F663-4E19-930D-6691A861C5F8}" type="datetimeFigureOut">
              <a:rPr lang="en-MY" smtClean="0"/>
              <a:t>31/5/2021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3E50-E917-4B41-BE21-8CC8F2D090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7636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B686-F663-4E19-930D-6691A861C5F8}" type="datetimeFigureOut">
              <a:rPr lang="en-MY" smtClean="0"/>
              <a:t>31/5/2021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3E50-E917-4B41-BE21-8CC8F2D090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8253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B686-F663-4E19-930D-6691A861C5F8}" type="datetimeFigureOut">
              <a:rPr lang="en-MY" smtClean="0"/>
              <a:t>31/5/2021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3E50-E917-4B41-BE21-8CC8F2D090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9752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0B686-F663-4E19-930D-6691A861C5F8}" type="datetimeFigureOut">
              <a:rPr lang="en-MY" smtClean="0"/>
              <a:t>31/5/2021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873E50-E917-4B41-BE21-8CC8F2D090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421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07" y="449083"/>
            <a:ext cx="7981950" cy="41052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21256" y="4680225"/>
            <a:ext cx="407983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By</a:t>
            </a:r>
          </a:p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Sushi </a:t>
            </a:r>
            <a:r>
              <a:rPr lang="en-US" sz="54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Varma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2198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375820" cy="579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7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45" y="0"/>
            <a:ext cx="6181859" cy="2932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645" y="3138823"/>
            <a:ext cx="6181859" cy="309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3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23" y="96591"/>
            <a:ext cx="7523074" cy="3032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024" y="3129566"/>
            <a:ext cx="7523074" cy="283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52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563" y="141668"/>
            <a:ext cx="7981950" cy="31424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63" y="3438659"/>
            <a:ext cx="7981950" cy="327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06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71"/>
            <a:ext cx="9388699" cy="489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56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79" y="951535"/>
            <a:ext cx="5228823" cy="2701559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6715706" y="159698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She</a:t>
            </a:r>
            <a:endParaRPr lang="en-MY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9008146" y="1576159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</a:t>
            </a:r>
            <a:endParaRPr lang="en-MY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7861926" y="1576159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</a:t>
            </a:r>
            <a:endParaRPr lang="en-MY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80" y="3783385"/>
            <a:ext cx="5228823" cy="26638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596" y="3783384"/>
            <a:ext cx="4579061" cy="266385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466260" y="-95176"/>
            <a:ext cx="48528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Question Time</a:t>
            </a:r>
          </a:p>
        </p:txBody>
      </p:sp>
    </p:spTree>
    <p:extLst>
      <p:ext uri="{BB962C8B-B14F-4D97-AF65-F5344CB8AC3E}">
        <p14:creationId xmlns:p14="http://schemas.microsoft.com/office/powerpoint/2010/main" val="3174348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86496" y="2568090"/>
            <a:ext cx="3532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340966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185</TotalTime>
  <Words>10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 Raju Sangaraju</dc:creator>
  <cp:lastModifiedBy>Ramesh Raju Sangaraju</cp:lastModifiedBy>
  <cp:revision>5</cp:revision>
  <dcterms:created xsi:type="dcterms:W3CDTF">2021-05-31T11:27:47Z</dcterms:created>
  <dcterms:modified xsi:type="dcterms:W3CDTF">2021-05-31T14:37:20Z</dcterms:modified>
</cp:coreProperties>
</file>