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2" r:id="rId8"/>
    <p:sldId id="271" r:id="rId9"/>
    <p:sldId id="273" r:id="rId10"/>
    <p:sldId id="274" r:id="rId11"/>
    <p:sldId id="275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544" y="2360151"/>
            <a:ext cx="8689976" cy="2509213"/>
          </a:xfrm>
        </p:spPr>
        <p:txBody>
          <a:bodyPr>
            <a:normAutofit fontScale="90000"/>
          </a:bodyPr>
          <a:lstStyle/>
          <a:p>
            <a:r>
              <a:rPr lang="en-MY" sz="8000" b="1" cap="none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accent1"/>
                </a:solidFill>
              </a:rPr>
              <a:t>TIME</a:t>
            </a:r>
            <a:r>
              <a:rPr lang="en-MY" b="1" cap="none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MY" b="1" cap="none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MY" b="1" cap="none" dirty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MY" b="1" cap="none" dirty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MY" b="1" cap="none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MY" b="1" cap="none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</a:t>
            </a:r>
            <a:r>
              <a:rPr lang="en-MY" sz="3100" b="1" cap="none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accent4"/>
                </a:solidFill>
              </a:rPr>
              <a:t>PRESENTED </a:t>
            </a:r>
            <a:r>
              <a:rPr lang="en-MY" sz="3100" b="1" cap="none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accent4"/>
                </a:solidFill>
              </a:rPr>
              <a:t>BY</a:t>
            </a:r>
            <a:br>
              <a:rPr lang="en-MY" sz="3100" b="1" cap="none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accent4"/>
                </a:solidFill>
              </a:rPr>
            </a:br>
            <a:r>
              <a:rPr lang="en-MY" sz="3100" b="1" cap="none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accent4"/>
                </a:solidFill>
              </a:rPr>
              <a:t>                        </a:t>
            </a:r>
            <a:r>
              <a:rPr lang="en-MY" sz="3100" b="1" cap="none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accent4"/>
                </a:solidFill>
              </a:rPr>
              <a:t>  </a:t>
            </a:r>
            <a:r>
              <a:rPr lang="en-MY" sz="3100" b="1" cap="none" dirty="0" err="1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accent4"/>
                </a:solidFill>
              </a:rPr>
              <a:t>Sushil</a:t>
            </a:r>
            <a:r>
              <a:rPr lang="en-MY" sz="3100" b="1" cap="none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accent4"/>
                </a:solidFill>
              </a:rPr>
              <a:t> </a:t>
            </a:r>
            <a:r>
              <a:rPr lang="en-MY" sz="3100" b="1" cap="none" dirty="0" err="1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accent4"/>
                </a:solidFill>
              </a:rPr>
              <a:t>Varma</a:t>
            </a:r>
            <a:endParaRPr lang="en-MY" sz="3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9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Questions Time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36" y="2214694"/>
            <a:ext cx="8646336" cy="42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5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343025"/>
            <a:ext cx="81248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1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853" y="2732048"/>
            <a:ext cx="9047982" cy="1501016"/>
          </a:xfrm>
        </p:spPr>
        <p:txBody>
          <a:bodyPr/>
          <a:lstStyle/>
          <a:p>
            <a:r>
              <a:rPr lang="en-MY" dirty="0" smtClean="0"/>
              <a:t>Thank you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7414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65" y="559808"/>
            <a:ext cx="9534104" cy="629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4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1" y="476519"/>
            <a:ext cx="8886423" cy="60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7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73" y="734096"/>
            <a:ext cx="8957072" cy="546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0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22" y="255478"/>
            <a:ext cx="8809149" cy="617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6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708338"/>
            <a:ext cx="868532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1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1" y="540914"/>
            <a:ext cx="8350474" cy="631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4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56" y="837128"/>
            <a:ext cx="9830284" cy="540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8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56" y="476518"/>
            <a:ext cx="7946264" cy="555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4105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188</TotalTime>
  <Words>5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TIME                  PRESENTED BY                           Sushil Varma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Time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and Time            PRESENTED BY                 Sushil Varma</dc:title>
  <dc:creator>Ramesh Raju Sangaraju</dc:creator>
  <cp:lastModifiedBy>Ramesh Raju Sangaraju</cp:lastModifiedBy>
  <cp:revision>29</cp:revision>
  <dcterms:created xsi:type="dcterms:W3CDTF">2020-06-24T00:47:48Z</dcterms:created>
  <dcterms:modified xsi:type="dcterms:W3CDTF">2020-06-29T15:20:46Z</dcterms:modified>
</cp:coreProperties>
</file>