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718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54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18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95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395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0675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874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9787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018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40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0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6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81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244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4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260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69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6C2A2F-3F88-4035-9A19-87D2CF3CFFDC}" type="datetimeFigureOut">
              <a:rPr lang="en-MY" smtClean="0"/>
              <a:t>25/6/2020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7B3F-F595-4CB0-9B02-2063535EDF3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0705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7784" y="1194291"/>
            <a:ext cx="4952947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MY" sz="5400" b="1" cap="none" spc="0" dirty="0" smtClean="0">
                <a:ln/>
                <a:solidFill>
                  <a:schemeClr val="accent4"/>
                </a:solidFill>
                <a:effectLst/>
              </a:rPr>
              <a:t>NOUNS</a:t>
            </a:r>
          </a:p>
          <a:p>
            <a:pPr algn="ctr"/>
            <a:r>
              <a:rPr lang="en-MY" sz="5400" b="1" dirty="0" smtClean="0">
                <a:ln/>
                <a:solidFill>
                  <a:schemeClr val="accent4"/>
                </a:solidFill>
              </a:rPr>
              <a:t>VERBS</a:t>
            </a:r>
            <a:endParaRPr lang="en-MY" sz="5400" b="1" cap="none" spc="0" dirty="0" smtClean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MY" sz="5400" b="1" dirty="0" smtClean="0">
                <a:ln/>
                <a:solidFill>
                  <a:schemeClr val="accent4"/>
                </a:solidFill>
              </a:rPr>
              <a:t>ADVERBS</a:t>
            </a:r>
          </a:p>
          <a:p>
            <a:pPr algn="ctr"/>
            <a:r>
              <a:rPr lang="en-MY" sz="5400" b="1" dirty="0" smtClean="0">
                <a:ln/>
                <a:solidFill>
                  <a:schemeClr val="accent4"/>
                </a:solidFill>
              </a:rPr>
              <a:t>ADJECTIVES</a:t>
            </a:r>
            <a:endParaRPr lang="en-MY" sz="5400" b="1" cap="none" spc="0" dirty="0" smtClean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MY" sz="5400" b="1" cap="none" spc="0" dirty="0" smtClean="0">
                <a:ln/>
                <a:solidFill>
                  <a:schemeClr val="accent4"/>
                </a:solidFill>
                <a:effectLst/>
              </a:rPr>
              <a:t> </a:t>
            </a:r>
            <a:endParaRPr lang="en-MY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9237" y="5341434"/>
            <a:ext cx="2453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 smtClean="0"/>
              <a:t>Presented By</a:t>
            </a:r>
          </a:p>
          <a:p>
            <a:r>
              <a:rPr lang="en-MY" sz="2800" dirty="0" smtClean="0"/>
              <a:t>Sushil Varma</a:t>
            </a:r>
          </a:p>
        </p:txBody>
      </p:sp>
    </p:spTree>
    <p:extLst>
      <p:ext uri="{BB962C8B-B14F-4D97-AF65-F5344CB8AC3E}">
        <p14:creationId xmlns:p14="http://schemas.microsoft.com/office/powerpoint/2010/main" val="35759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5" y="2564778"/>
            <a:ext cx="6010507" cy="38039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43569" y="714789"/>
            <a:ext cx="2236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NOUN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5" y="2531325"/>
            <a:ext cx="5735444" cy="38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4" y="2308303"/>
            <a:ext cx="5575609" cy="3836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8975" y="46982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Examples</a:t>
            </a:r>
            <a:endParaRPr lang="en-MY" dirty="0"/>
          </a:p>
        </p:txBody>
      </p:sp>
      <p:sp>
        <p:nvSpPr>
          <p:cNvPr id="11" name="Rectangle 10"/>
          <p:cNvSpPr/>
          <p:nvPr/>
        </p:nvSpPr>
        <p:spPr>
          <a:xfrm>
            <a:off x="4967093" y="792177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VERB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103" y="2308303"/>
            <a:ext cx="6240282" cy="38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32298" y="447158"/>
            <a:ext cx="283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ADVERB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11" y="2174488"/>
            <a:ext cx="6075556" cy="423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7315" y="792177"/>
            <a:ext cx="3733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Adjectives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51" y="1929160"/>
            <a:ext cx="5456436" cy="417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3" y="1929160"/>
            <a:ext cx="5710586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Questions: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096" y="1326993"/>
            <a:ext cx="5954751" cy="53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00" y="3073254"/>
            <a:ext cx="2866522" cy="863126"/>
          </a:xfrm>
        </p:spPr>
        <p:txBody>
          <a:bodyPr/>
          <a:lstStyle/>
          <a:p>
            <a:r>
              <a:rPr lang="en-MY" dirty="0" smtClean="0"/>
              <a:t>Thank You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44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798</TotalTime>
  <Words>18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27</cp:revision>
  <dcterms:created xsi:type="dcterms:W3CDTF">2020-06-25T06:17:43Z</dcterms:created>
  <dcterms:modified xsi:type="dcterms:W3CDTF">2020-06-26T00:39:43Z</dcterms:modified>
</cp:coreProperties>
</file>