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019119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544537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551052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885889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4512268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177185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7307993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9144736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631478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815493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647235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151221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581953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209369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729581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149091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14066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5985C9-98E3-4937-92A1-374AF54BBFB2}" type="datetimeFigureOut">
              <a:rPr lang="en-MY" smtClean="0"/>
              <a:t>10/9/2020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B38E3-EE3B-4154-AD1A-F6E7C6B6F4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8335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2923" y="4018208"/>
            <a:ext cx="3167689" cy="1620592"/>
          </a:xfrm>
        </p:spPr>
        <p:txBody>
          <a:bodyPr/>
          <a:lstStyle/>
          <a:p>
            <a:r>
              <a:rPr lang="en-MY" dirty="0" smtClean="0"/>
              <a:t>Presented by </a:t>
            </a:r>
          </a:p>
          <a:p>
            <a:r>
              <a:rPr lang="en-MY" dirty="0" smtClean="0"/>
              <a:t>Sushil Varma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2049639" y="1392833"/>
            <a:ext cx="3095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Rescued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8595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65133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1690" y="1841679"/>
            <a:ext cx="443556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Tom was rescue by helicopter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9277436"/>
      </p:ext>
    </p:extLst>
  </p:cSld>
  <p:clrMapOvr>
    <a:masterClrMapping/>
  </p:clrMapOvr>
  <p:transition spd="med">
    <p:pull/>
    <p:sndAc>
      <p:stSnd>
        <p:snd r:embed="rId2" name="explode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3</cp:revision>
  <dcterms:created xsi:type="dcterms:W3CDTF">2020-09-10T11:12:20Z</dcterms:created>
  <dcterms:modified xsi:type="dcterms:W3CDTF">2020-09-10T11:29:20Z</dcterms:modified>
</cp:coreProperties>
</file>