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943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3017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7993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853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995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7431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9121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6066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44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316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120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804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631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824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0198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564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84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16FF139-BD37-422B-9CCA-4BEA09E19E85}" type="datetimeFigureOut">
              <a:rPr lang="en-MY" smtClean="0"/>
              <a:t>11/9/2020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MY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707D6C-016E-45B7-A264-A53A02622D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2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5369" y="2967335"/>
            <a:ext cx="8621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/>
              </a:rPr>
              <a:t>My Name is Sushil </a:t>
            </a:r>
            <a:r>
              <a:rPr lang="en-US" sz="5400" b="1" cap="none" spc="0" dirty="0" err="1" smtClean="0">
                <a:ln/>
                <a:solidFill>
                  <a:schemeClr val="accent4"/>
                </a:solidFill>
                <a:effectLst/>
              </a:rPr>
              <a:t>Varma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772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4705" y="948690"/>
            <a:ext cx="9903853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accent4"/>
                </a:solidFill>
              </a:rPr>
              <a:t>My Father Name is Ramesh</a:t>
            </a:r>
          </a:p>
          <a:p>
            <a:pPr algn="ctr"/>
            <a:r>
              <a:rPr lang="en-US" sz="2400" b="1" dirty="0" smtClean="0">
                <a:ln/>
                <a:solidFill>
                  <a:schemeClr val="accent4"/>
                </a:solidFill>
              </a:rPr>
              <a:t>My Mother Name is </a:t>
            </a:r>
            <a:r>
              <a:rPr lang="en-US" sz="2400" b="1" dirty="0" err="1" smtClean="0">
                <a:ln/>
                <a:solidFill>
                  <a:schemeClr val="accent4"/>
                </a:solidFill>
              </a:rPr>
              <a:t>Madhavi</a:t>
            </a:r>
            <a:endParaRPr lang="en-US" sz="2400" b="1" dirty="0" smtClean="0">
              <a:ln/>
              <a:solidFill>
                <a:schemeClr val="accent4"/>
              </a:solidFill>
            </a:endParaRPr>
          </a:p>
          <a:p>
            <a:pPr algn="ctr"/>
            <a:r>
              <a:rPr lang="en-US" sz="2400" b="1" dirty="0" smtClean="0">
                <a:ln/>
                <a:solidFill>
                  <a:schemeClr val="accent4"/>
                </a:solidFill>
              </a:rPr>
              <a:t>My Brother Name is </a:t>
            </a:r>
            <a:r>
              <a:rPr lang="en-US" sz="2400" b="1" dirty="0" err="1" smtClean="0">
                <a:ln/>
                <a:solidFill>
                  <a:schemeClr val="accent4"/>
                </a:solidFill>
              </a:rPr>
              <a:t>Akhil</a:t>
            </a:r>
            <a:endParaRPr lang="en-US" sz="2400" b="1" dirty="0" smtClean="0">
              <a:ln/>
              <a:solidFill>
                <a:schemeClr val="accent4"/>
              </a:solidFill>
            </a:endParaRPr>
          </a:p>
          <a:p>
            <a:pPr algn="ctr"/>
            <a:endParaRPr lang="en-US" sz="5400" b="1" dirty="0" smtClean="0">
              <a:ln/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2851" y="2411896"/>
            <a:ext cx="10923431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am studying Year 3A</a:t>
            </a:r>
          </a:p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 Hobbies are playing cricket and cycling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28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20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59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203</TotalTime>
  <Words>32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Raju Sangaraju</dc:creator>
  <cp:lastModifiedBy>Ramesh Raju Sangaraju</cp:lastModifiedBy>
  <cp:revision>1</cp:revision>
  <dcterms:created xsi:type="dcterms:W3CDTF">2020-09-11T03:38:51Z</dcterms:created>
  <dcterms:modified xsi:type="dcterms:W3CDTF">2020-09-11T07:02:22Z</dcterms:modified>
</cp:coreProperties>
</file>