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5138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altLang="en-IN"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IN"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80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7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  <p:sp>
        <p:nvSpPr>
          <p:cNvPr id="104870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4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2024-03-27T19:07:22Z</dcterms:created>
  <dcterms:modified xsi:type="dcterms:W3CDTF">2024-09-30T07:44:37Z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aec25a4e91cb4e939b7706ee16b1c693</vt:lpwstr>
  </property>
</Properties>
</file>